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96CB-2D47-44BE-9FF2-BDBC7EBD9596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57233-BB48-4A67-AA93-92A32E928D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00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57233-BB48-4A67-AA93-92A32E928D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00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DA52C-E876-CD65-6A55-A46DF753B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1E74A8-0418-C18E-5CEB-7D29F49FC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68531-6AD0-0FA3-DAEB-61C08CAA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353AE-FD6D-E2CE-6C11-972FCB34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5828F2-7349-FEFB-1AE3-1BE6C909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02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23CFE-ECB7-D57B-DC00-CFB632FE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04D9FC-CE15-13C6-D4B2-FD2492996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6A3533-AFB4-B8C3-CD9B-BD991696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F09E3-34BE-2E8D-6099-03EDC4AE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1A8DF0-1886-61D6-D9FD-2BA2E0C7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0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9FF09F-AE6D-2BC6-B097-C69C3933F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DBADB3-6F68-07A2-A233-C44E5D6BC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7C690B-74F5-EC62-DEB9-86A83428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2D840-6A2B-4368-199C-CDA47805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8AB2BA-6BA5-E167-F3DE-DACB130F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6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BC554-C2AB-5D25-C32B-F8BD33B6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87FB6-6215-0000-C3CF-FCD438E81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65E1B4-A8BA-E10F-A97F-A042460C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AC02DE-3201-D4EA-15C8-C4B243A7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C1761C-7D5B-CF0B-AF6C-1E90710C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66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6414F-6D98-1EDD-7A87-500F9C21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61315A-E234-4B3B-8FE7-F2B3F1A59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DD51E-D171-EE99-6D73-301E7533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F87A2-9573-46AA-1D18-EA9AD49F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69CA79-4F69-DE3D-82C3-98FCE9F6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34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4AFDD-3EA9-8711-F2FB-D4F5CE83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DD78E-C24F-E2C0-1D1E-C91833047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E07501-9C2A-8F28-1D46-7227BED7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9D49E2-A2EB-DBD7-396B-5B48BE7A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811727-712A-A48B-6333-95DA4A4A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0F87CA-56C3-0DA6-0E46-795E0542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17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39C5B-2303-622B-497E-7E14A445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1B9894-5710-BFD3-E223-2B08732B0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4772F4-44DC-E666-095C-703B69D37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82FBEA-AC79-4B38-3E01-7E883BCF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A4A271-09DC-2ECC-FF55-85E1E07E5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DA6A8A-17F8-4EC4-618E-9158B041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0068BB-A3C0-CB32-D2EA-C3CF808D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28357E-1859-E6BE-184C-9C043E4F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73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50D83-4F84-268F-962A-4D29391E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A929FB-4928-046D-01F2-DF1CA840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117856-AE98-5068-D8FC-0F3E44D5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A833DD-96FC-1D19-17B6-31DED4C7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13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DDB4E6-0708-B5B8-8373-7C3EA365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16589D-8F85-700A-ACE4-364642BB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C637C4-B4EF-D0AD-BF9C-79AF4911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8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3EA0B-DCF2-93D2-6634-4F115241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D5211A-04E6-472C-FF8D-BDB628972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7B1DDE-D934-EED1-36B1-CB85B2AEB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1D769A-F944-2EFA-CE58-F8059ABB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7590AF-2573-FE35-D4A1-909A0637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666B36-27A7-7A1E-643C-452984B1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7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998EA-5101-0FF6-6125-EB55F36B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DC7F8F-A28B-4A07-E17C-6CD36A52F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DF56CD-4731-2955-6FDD-EE02E2A1A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476BAB-258B-B987-3565-C10AD9A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4F752-C9A3-414E-FA3B-CFB1FB9B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D5AB04-C4E5-B92F-6F4C-5EE4DBAF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20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89C01E-A1C6-30CE-BB90-8E14B178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5B848B-B17F-D497-3D1D-2022DCC8A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356548-7A42-05A0-3D20-F6BF0E3C6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60F2-5798-44C6-A523-0A105A191C78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B422F7-C353-3962-77A0-088285A24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8E034-3BF9-2152-823C-5DABE6EF4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5947-8514-4DC4-8582-12620E662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4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55FCCFC-5450-9BA4-EAD3-02ECDAC3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84" y="2255959"/>
            <a:ext cx="8294231" cy="23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8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30783-198F-0AB0-65AA-97720F7C5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3D3C2F-A6F2-5299-1A53-B1AE6C490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539CD4-036A-F916-1F72-39DA9091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0"/>
            <a:ext cx="11970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1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C20AB-C79D-6A0A-D16B-9CFA09A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DBB94-120E-9002-F0B1-1287BF34F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1120FA-4878-10EA-499E-5835ABDC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32"/>
            <a:ext cx="12192000" cy="66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6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4F4415E-F0C8-B573-5A2C-96600328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74DDAAF-374D-10C0-6468-05D246B5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0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Avantages Bbox ULTYM Wi-Fi 7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A7F8E0-59C5-BB17-28B9-85FFEBA75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6" y="1468163"/>
            <a:ext cx="5405545" cy="23289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191F6E-D3B6-5030-BE5E-8F50C260E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595" y="1468162"/>
            <a:ext cx="5089770" cy="23289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75AD1F-2010-7A15-8C4D-303609B8B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146" y="3914365"/>
            <a:ext cx="6068272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709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Grand écran</PresentationFormat>
  <Paragraphs>2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Avantages Bbox ULTYM Wi-Fi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BYTEL-PC</dc:creator>
  <cp:lastModifiedBy>BYTEL-PC</cp:lastModifiedBy>
  <cp:revision>1</cp:revision>
  <dcterms:created xsi:type="dcterms:W3CDTF">2025-04-09T14:39:02Z</dcterms:created>
  <dcterms:modified xsi:type="dcterms:W3CDTF">2025-04-09T14:42:29Z</dcterms:modified>
</cp:coreProperties>
</file>