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8-04T14:58:18.678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2833 0,'-8'0,"-22"0,-38 0,-15 0,-22 0,-20 0,-40 0,-9 0,3 0,-11 0,-21 4,-23 1,-26 4,-16 1,12-2,35-3,47-1,52-1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8-04T14:58:19.260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  <inkml:trace contextRef="#ctx0" brushRef="#br0" timeOffset="1">1 1,'0'0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8-04T14:58:19.585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8-04T14:58:19.929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8-04T14:58:20.380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15 0,'-4'4,"-1"22,0 33,9 31,3 15,6 11,-1-7,-2-15,2-22,-2-16,-2-17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8-04T14:58:20.819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1,'4'0,"13"28,12 36,8 36,3 20,-6 18,-5 1,-7-7,-7-27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8-04T14:58:21.207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1,'16'12,"5"15,11 24,0 11,2 2,-4-1,-8 0,1-2,-3-4,-6-4,-5-3,-4-5,-3-4,3-3,-1-10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1994FE-0290-AA0A-EA0E-B4DE99636D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F8BEC8B-FE46-D0C2-D460-A4FAB8DB39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2A702C-7DE4-2246-FE29-1A716F12B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FBB3-106A-4CFC-8CB0-D2F1D3F82133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BEE2FF-48DC-A6E8-2F5E-A074D9A1B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262B67-0092-7D3C-FE4A-210104BFB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649-BE82-4ECF-8CAE-F5AC6F6F41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1354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4E4A37-F02D-78B5-70C5-9BAAC7F51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328FBE7-B455-922F-9034-3AE039CA5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E2F201-8A6C-A831-A77A-8588F7AB4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FBB3-106A-4CFC-8CB0-D2F1D3F82133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A665E1-4386-8848-ADBA-4B38490A2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2B3AD0-B60F-1E9E-E479-8481DA847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649-BE82-4ECF-8CAE-F5AC6F6F41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833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A8496A8-88D3-6FB5-C596-907DEB0F1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E88BA3C-A5FE-2512-FEE1-18EF822C24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9A4F06-D4DD-AC39-4656-4DC7719ED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FBB3-106A-4CFC-8CB0-D2F1D3F82133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3CAA00-125B-468F-401A-C5C84ED52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D78C77-ACE1-3E1F-6B63-3059E3B8D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649-BE82-4ECF-8CAE-F5AC6F6F41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343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E5C5CA-F152-51A9-0E16-7C3A026BA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DDE78C-012D-3636-9EB3-F22E02AAC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3FE34C-4F93-A30D-6AF7-33A462AAB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FBB3-106A-4CFC-8CB0-D2F1D3F82133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58AECF-FD48-379D-3C9B-7E58DF742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8D6921-60DD-F8D4-317C-60063101A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649-BE82-4ECF-8CAE-F5AC6F6F41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309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556FAB-CBD0-497A-6936-3DBC3C076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CF006C-AF3C-F38B-54EC-5EDA6A765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2D72EC-C69F-DF63-F0EC-C13AC571B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FBB3-106A-4CFC-8CB0-D2F1D3F82133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2F4CD1-C99C-B1B2-F334-3D5BD9128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C43242-3B2F-963F-4DF4-A1C5B7284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649-BE82-4ECF-8CAE-F5AC6F6F41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152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8BA36E-6716-F39E-3DFC-804BF2F71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3985BA-245F-397A-C951-0682C85E41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42CBCE3-CC68-A78A-A41D-FC3D21619A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EEDDFA4-DFA5-52D7-220F-8D3AA7845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FBB3-106A-4CFC-8CB0-D2F1D3F82133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0DD7F08-4628-18C6-F5D8-6B2D05DFC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244FD25-5F37-5775-D83A-1B408A525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649-BE82-4ECF-8CAE-F5AC6F6F41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290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B84116-0294-4506-154C-08CE5E856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E51A5FF-3767-A31A-9B41-04BC3B528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1E890C3-8820-C41C-142C-126B11CB84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5DD5220-CE54-4579-89F1-E2D21F1ADB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B442E5D-5D89-2F6D-178B-BC39EF1C5C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C4F3701-91A8-9E56-864A-ADF42ACB8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FBB3-106A-4CFC-8CB0-D2F1D3F82133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53DDCC4-658F-5900-0A8B-201540B20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95376F1-FF09-AAB7-C807-EB91C0233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649-BE82-4ECF-8CAE-F5AC6F6F41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310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E5BA98-3D48-D366-729A-C8937BAA1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4DA6E4C-3E58-F689-DE95-21EFC78AC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FBB3-106A-4CFC-8CB0-D2F1D3F82133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ED29B6-97A0-32E2-CE08-21C7C0A3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BA57575-EEDF-A9B2-8940-FDFD42F86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649-BE82-4ECF-8CAE-F5AC6F6F41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9243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EA7B3A2-5246-2D90-872C-576690B3D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FBB3-106A-4CFC-8CB0-D2F1D3F82133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11870D9-0AED-A34F-13A7-EADCCE0AA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37C6C2-FB6B-89EA-B82F-1CA48BB11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649-BE82-4ECF-8CAE-F5AC6F6F41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6623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DC6B85-E081-0306-853D-FFCAA1F5F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8828B0-D795-6323-E7E0-D81417A5A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47CDCB-7019-6930-C6AA-6F2370F93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3F39E9-A975-B618-5654-934CB13B3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FBB3-106A-4CFC-8CB0-D2F1D3F82133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889894-FDA9-FA08-EEC0-F2841D967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AAF7DAC-ADD9-0867-9AE7-F52C5BC3E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649-BE82-4ECF-8CAE-F5AC6F6F41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7572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30CDB3-E4BA-59FD-F9EF-9D3AE2237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B017A70-69AF-640D-39C3-D4DC67E2C5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5FA2911-91A3-F487-6445-A41467D3C8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8AB048-13A3-BB93-FADF-7CC6ED2A6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FBB3-106A-4CFC-8CB0-D2F1D3F82133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0C6B186-93CB-3D0E-8096-5F2337242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B582AF-F3FE-242D-CDE5-BE89DE937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649-BE82-4ECF-8CAE-F5AC6F6F41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1586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9609AB0-8C85-335B-969A-22C1386C0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13A07AB-6B41-AD43-69D1-700F451ED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7B0870-7DC0-7D20-47E3-C9E8209216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4FBB3-106A-4CFC-8CB0-D2F1D3F82133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B026FE-1458-5646-52B1-1831448C0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350074-44A6-BA82-ED24-82A871D91E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E1649-BE82-4ECF-8CAE-F5AC6F6F41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23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customXml" Target="../ink/ink7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customXml" Target="../ink/ink6.xml"/><Relationship Id="rId5" Type="http://schemas.openxmlformats.org/officeDocument/2006/relationships/customXml" Target="../ink/ink2.xml"/><Relationship Id="rId10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openxmlformats.org/officeDocument/2006/relationships/customXml" Target="../ink/ink5.xml"/><Relationship Id="rId1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CF22CBB2-9CE5-9238-C523-6165C1723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293" y="2869036"/>
            <a:ext cx="11103513" cy="89338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F3D88BB9-40EF-ED66-A78B-ABA28BC08E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6931" y="369370"/>
            <a:ext cx="1762371" cy="73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676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1FF923-6C31-F7E2-E69C-CF29622D4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F8A8B2-C10F-1B81-0578-1459CCE68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2192AD0-C371-4059-B282-251EED51E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1226"/>
            <a:ext cx="12192000" cy="6475547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C6F08AA-9AE8-2A5C-D6B6-51C6212B08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1226"/>
            <a:ext cx="12192000" cy="6475547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8" name="Encre 7">
                <a:extLst>
                  <a:ext uri="{FF2B5EF4-FFF2-40B4-BE49-F238E27FC236}">
                    <a16:creationId xmlns:a16="http://schemas.microsoft.com/office/drawing/2014/main" id="{C3D0C2AC-DA41-4329-BB0A-C53154E6534B}"/>
                  </a:ext>
                </a:extLst>
              </p14:cNvPr>
              <p14:cNvContentPartPr/>
              <p14:nvPr/>
            </p14:nvContentPartPr>
            <p14:xfrm>
              <a:off x="758200" y="318689"/>
              <a:ext cx="1020240" cy="17280"/>
            </p14:xfrm>
          </p:contentPart>
        </mc:Choice>
        <mc:Fallback>
          <p:pic>
            <p:nvPicPr>
              <p:cNvPr id="8" name="Encre 7">
                <a:extLst>
                  <a:ext uri="{FF2B5EF4-FFF2-40B4-BE49-F238E27FC236}">
                    <a16:creationId xmlns:a16="http://schemas.microsoft.com/office/drawing/2014/main" id="{C3D0C2AC-DA41-4329-BB0A-C53154E6534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04200" y="210689"/>
                <a:ext cx="1127880" cy="23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9" name="Encre 8">
                <a:extLst>
                  <a:ext uri="{FF2B5EF4-FFF2-40B4-BE49-F238E27FC236}">
                    <a16:creationId xmlns:a16="http://schemas.microsoft.com/office/drawing/2014/main" id="{221BA8C6-4F71-B9DA-E2BA-76C4C162AC68}"/>
                  </a:ext>
                </a:extLst>
              </p14:cNvPr>
              <p14:cNvContentPartPr/>
              <p14:nvPr/>
            </p14:nvContentPartPr>
            <p14:xfrm>
              <a:off x="729400" y="335249"/>
              <a:ext cx="360" cy="360"/>
            </p14:xfrm>
          </p:contentPart>
        </mc:Choice>
        <mc:Fallback>
          <p:pic>
            <p:nvPicPr>
              <p:cNvPr id="9" name="Encre 8">
                <a:extLst>
                  <a:ext uri="{FF2B5EF4-FFF2-40B4-BE49-F238E27FC236}">
                    <a16:creationId xmlns:a16="http://schemas.microsoft.com/office/drawing/2014/main" id="{221BA8C6-4F71-B9DA-E2BA-76C4C162AC6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75760" y="227609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0" name="Encre 9">
                <a:extLst>
                  <a:ext uri="{FF2B5EF4-FFF2-40B4-BE49-F238E27FC236}">
                    <a16:creationId xmlns:a16="http://schemas.microsoft.com/office/drawing/2014/main" id="{4B4C7ADF-4543-CD0F-195C-F8FCD289F0FC}"/>
                  </a:ext>
                </a:extLst>
              </p14:cNvPr>
              <p14:cNvContentPartPr/>
              <p14:nvPr/>
            </p14:nvContentPartPr>
            <p14:xfrm>
              <a:off x="897160" y="335249"/>
              <a:ext cx="360" cy="360"/>
            </p14:xfrm>
          </p:contentPart>
        </mc:Choice>
        <mc:Fallback>
          <p:pic>
            <p:nvPicPr>
              <p:cNvPr id="10" name="Encre 9">
                <a:extLst>
                  <a:ext uri="{FF2B5EF4-FFF2-40B4-BE49-F238E27FC236}">
                    <a16:creationId xmlns:a16="http://schemas.microsoft.com/office/drawing/2014/main" id="{4B4C7ADF-4543-CD0F-195C-F8FCD289F0F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43520" y="227609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1" name="Encre 10">
                <a:extLst>
                  <a:ext uri="{FF2B5EF4-FFF2-40B4-BE49-F238E27FC236}">
                    <a16:creationId xmlns:a16="http://schemas.microsoft.com/office/drawing/2014/main" id="{3FE84DB9-4C39-E2AC-9AAC-84696AEAB907}"/>
                  </a:ext>
                </a:extLst>
              </p14:cNvPr>
              <p14:cNvContentPartPr/>
              <p14:nvPr/>
            </p14:nvContentPartPr>
            <p14:xfrm>
              <a:off x="1425640" y="326969"/>
              <a:ext cx="360" cy="360"/>
            </p14:xfrm>
          </p:contentPart>
        </mc:Choice>
        <mc:Fallback>
          <p:pic>
            <p:nvPicPr>
              <p:cNvPr id="11" name="Encre 10">
                <a:extLst>
                  <a:ext uri="{FF2B5EF4-FFF2-40B4-BE49-F238E27FC236}">
                    <a16:creationId xmlns:a16="http://schemas.microsoft.com/office/drawing/2014/main" id="{3FE84DB9-4C39-E2AC-9AAC-84696AEAB90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372000" y="218969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2" name="Encre 11">
                <a:extLst>
                  <a:ext uri="{FF2B5EF4-FFF2-40B4-BE49-F238E27FC236}">
                    <a16:creationId xmlns:a16="http://schemas.microsoft.com/office/drawing/2014/main" id="{C145E2DE-4D17-B0C7-BF3B-9AE970EB5B30}"/>
                  </a:ext>
                </a:extLst>
              </p14:cNvPr>
              <p14:cNvContentPartPr/>
              <p14:nvPr/>
            </p14:nvContentPartPr>
            <p14:xfrm>
              <a:off x="732640" y="310049"/>
              <a:ext cx="27720" cy="277200"/>
            </p14:xfrm>
          </p:contentPart>
        </mc:Choice>
        <mc:Fallback>
          <p:pic>
            <p:nvPicPr>
              <p:cNvPr id="12" name="Encre 11">
                <a:extLst>
                  <a:ext uri="{FF2B5EF4-FFF2-40B4-BE49-F238E27FC236}">
                    <a16:creationId xmlns:a16="http://schemas.microsoft.com/office/drawing/2014/main" id="{C145E2DE-4D17-B0C7-BF3B-9AE970EB5B30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79000" y="202049"/>
                <a:ext cx="135360" cy="49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3" name="Encre 12">
                <a:extLst>
                  <a:ext uri="{FF2B5EF4-FFF2-40B4-BE49-F238E27FC236}">
                    <a16:creationId xmlns:a16="http://schemas.microsoft.com/office/drawing/2014/main" id="{DB51FE37-7D13-1350-7FB2-E0FD992DE327}"/>
                  </a:ext>
                </a:extLst>
              </p14:cNvPr>
              <p14:cNvContentPartPr/>
              <p14:nvPr/>
            </p14:nvContentPartPr>
            <p14:xfrm>
              <a:off x="955840" y="351809"/>
              <a:ext cx="82080" cy="298080"/>
            </p14:xfrm>
          </p:contentPart>
        </mc:Choice>
        <mc:Fallback>
          <p:pic>
            <p:nvPicPr>
              <p:cNvPr id="13" name="Encre 12">
                <a:extLst>
                  <a:ext uri="{FF2B5EF4-FFF2-40B4-BE49-F238E27FC236}">
                    <a16:creationId xmlns:a16="http://schemas.microsoft.com/office/drawing/2014/main" id="{DB51FE37-7D13-1350-7FB2-E0FD992DE327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902200" y="244169"/>
                <a:ext cx="189720" cy="513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4" name="Encre 13">
                <a:extLst>
                  <a:ext uri="{FF2B5EF4-FFF2-40B4-BE49-F238E27FC236}">
                    <a16:creationId xmlns:a16="http://schemas.microsoft.com/office/drawing/2014/main" id="{E04E9452-68EA-6E1A-E6D8-5F7E7B8EDF4E}"/>
                  </a:ext>
                </a:extLst>
              </p14:cNvPr>
              <p14:cNvContentPartPr/>
              <p14:nvPr/>
            </p14:nvContentPartPr>
            <p14:xfrm>
              <a:off x="997960" y="351809"/>
              <a:ext cx="97200" cy="258120"/>
            </p14:xfrm>
          </p:contentPart>
        </mc:Choice>
        <mc:Fallback>
          <p:pic>
            <p:nvPicPr>
              <p:cNvPr id="14" name="Encre 13">
                <a:extLst>
                  <a:ext uri="{FF2B5EF4-FFF2-40B4-BE49-F238E27FC236}">
                    <a16:creationId xmlns:a16="http://schemas.microsoft.com/office/drawing/2014/main" id="{E04E9452-68EA-6E1A-E6D8-5F7E7B8EDF4E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944320" y="244169"/>
                <a:ext cx="204840" cy="473760"/>
              </a:xfrm>
              <a:prstGeom prst="rect">
                <a:avLst/>
              </a:prstGeom>
            </p:spPr>
          </p:pic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id="{9301AC16-CE6B-B7AD-EE00-D6DF2104A621}"/>
              </a:ext>
            </a:extLst>
          </p:cNvPr>
          <p:cNvSpPr/>
          <p:nvPr/>
        </p:nvSpPr>
        <p:spPr>
          <a:xfrm>
            <a:off x="-1" y="191226"/>
            <a:ext cx="1921079" cy="5973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6403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724A4C-60C4-C15D-00FA-45391991D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392940-0AE3-5775-850B-E5EFC4AD8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7F5881F-D0E9-992A-DC08-F881A6C76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0985"/>
            <a:ext cx="12192000" cy="641603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A06E24B-DA44-144E-A4C4-9908861E163A}"/>
              </a:ext>
            </a:extLst>
          </p:cNvPr>
          <p:cNvSpPr/>
          <p:nvPr/>
        </p:nvSpPr>
        <p:spPr>
          <a:xfrm>
            <a:off x="0" y="191226"/>
            <a:ext cx="1845578" cy="5973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7221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569141-B1FC-01B4-9771-980F9AF46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E52984-7899-A17B-1772-6357A4A59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84644FC-0C4A-C418-1236-D9338DE39B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5038"/>
            <a:ext cx="12192000" cy="640792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C175362-933C-13A3-8F82-D33995267683}"/>
              </a:ext>
            </a:extLst>
          </p:cNvPr>
          <p:cNvSpPr/>
          <p:nvPr/>
        </p:nvSpPr>
        <p:spPr>
          <a:xfrm>
            <a:off x="0" y="225038"/>
            <a:ext cx="1845578" cy="7313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8451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C43CC-B4AD-693F-7913-8634865BD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618C50-DED3-BCDF-9EF3-5AA88F177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6FBA715-B93F-7E70-2D9F-5531C309EA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2553"/>
            <a:ext cx="12192000" cy="629289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75D90A2-6941-EF0F-F1DC-E76C8D200BA5}"/>
              </a:ext>
            </a:extLst>
          </p:cNvPr>
          <p:cNvSpPr/>
          <p:nvPr/>
        </p:nvSpPr>
        <p:spPr>
          <a:xfrm>
            <a:off x="0" y="225038"/>
            <a:ext cx="1845578" cy="8906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322DFE-9638-C454-016F-E1A409AC8BCC}"/>
              </a:ext>
            </a:extLst>
          </p:cNvPr>
          <p:cNvSpPr/>
          <p:nvPr/>
        </p:nvSpPr>
        <p:spPr>
          <a:xfrm>
            <a:off x="5173210" y="1557262"/>
            <a:ext cx="1923875" cy="536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5574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Grand écran</PresentationFormat>
  <Paragraphs>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</dc:creator>
  <cp:lastModifiedBy>ADM</cp:lastModifiedBy>
  <cp:revision>1</cp:revision>
  <dcterms:created xsi:type="dcterms:W3CDTF">2023-08-04T14:59:42Z</dcterms:created>
  <dcterms:modified xsi:type="dcterms:W3CDTF">2023-08-04T15:03:22Z</dcterms:modified>
</cp:coreProperties>
</file>