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64DC93-33E3-9897-77DC-45C524067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5D69325-DAAD-1B34-F1C0-58F216B6EF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CF1211-14BF-6352-6A6D-89DBF97D4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FA473F-F5A4-5A18-3CDB-6AF040A61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83F3DF-7D62-E493-A8AE-2E88A23C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16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C11CAE-1635-DC84-5B78-397C96FFE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B268E5-C860-B729-6BAD-99A6E0E62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DECAD3-2D42-CC71-B8B8-144142472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4DA133-05D6-CBE7-EA69-6FE0AE98F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D5A14A-9417-8812-6790-90AD1B19A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80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01FC4AB-C574-854C-8C17-5D939F7525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9101A3E-0F09-8CB0-678C-E699EB354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1A8A65-5C26-30F4-B2F2-F69D77699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A6E626-508C-AB81-D0A8-64D129991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472EBB-DB04-4359-4203-74919B8F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51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6FEAB0-9E04-ECC5-BA0E-B255468EE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9543A5-877A-9A43-0043-D80F5CD16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4E43E5-9380-B64D-66CC-B17D90BEE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445D5C-F51E-D20F-D109-F22CA7AC8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202DDF-3898-15C5-B314-81069FFF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435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83E044-5055-CF6E-7705-6607A8D6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A79822-5FB3-A137-FE7E-1EFBF1E2A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AB849D-A82A-1D47-3F07-C89F4D5CF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938260-A856-8FB9-0AC3-3433C56E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FE7400-BCDF-DD12-D95A-B57D85B76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6754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2B20C3-58FB-D951-29BF-F0FAD2988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DD1208-E96A-57F1-AF92-3E2353F43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67E244-207D-C337-3EF8-B136382EA6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4AE338-E203-0170-5549-1A2F895CA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A73235-3B2A-138D-02BE-CC25AE0AA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3CCE59-CD6B-6732-982A-8FEC0A80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46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185F1E-ECA4-B7E3-8DCA-F1FF4A0E4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18D9F0-B455-8FBD-C23C-C9F189810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0F2946-0301-2349-DE23-CC8955602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56BA081-7682-35EB-F0F4-6F94A5CE3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B927240-206D-DA18-EDCB-2EB77B4799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A56B3C4-7154-5BE7-82B6-26F7C56B3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A4367F9-EDF3-AF08-CD4F-6F186BD6F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D71316E-10E5-E085-6614-36BC1F252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80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0B5AC9-B342-A7A5-D716-C0C7CA7E9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1392081-4E81-2419-D05C-57301EF22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EBB1A9-EAA2-5762-DBF3-207E49DFB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8A302EF-A6CC-B2A3-90A5-A59CC4591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04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070C3AD-7889-77AB-1143-419EE7B08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930843E-50EB-B461-4EFA-1CC48B64B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BD4FBC3-F2FA-C897-4B8E-581B4CC6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890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6A8080-F54E-4D7F-4550-08FBC0E86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76DC1F-9CC9-92DB-63FF-12B0F233D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A6181AB-280E-162F-7051-AC6275428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AEC13E-12B1-9EDC-24F6-5CB1A8802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AEC715-8883-CE45-02CC-5F05C2DB0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66D0B7-FFF9-B967-D2DC-52ACEBCC2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165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CE17E2-4B7E-BF42-6158-1E9A9AC36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1FB6CB1-A9D3-0008-8181-D130CAD4A7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9360B1F-40CE-87BC-ACE4-99E0C23C3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D108308-8460-D3FC-2941-352EC62F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3267D2-A7D8-229C-AE19-535EEB8C9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1D4963-F23A-0766-2DF7-115D5942C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06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71B003F-6D27-863C-3F10-7B7175825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F2CD2E-84D0-940B-F949-9A90E73B7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78CE5E-3004-3780-4022-2826ED699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442AC-5B10-47EB-B75D-370EA29F240D}" type="datetimeFigureOut">
              <a:rPr lang="fr-FR" smtClean="0"/>
              <a:t>14/06/2024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D4221-D27B-3F75-D7A8-4EE3BA39F0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728B40-E4D4-76C5-5680-ACAEDC3C0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6C6C0-0A87-470E-AA4B-BA888A16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3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2E7D6DB-3483-7634-4145-AEDF87D93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86" y="0"/>
            <a:ext cx="121582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339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913F145-6D55-7203-B358-18B8020F6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00" y="0"/>
            <a:ext cx="12088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169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921B155-5AA1-9EB6-DC94-3B24F7AEF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034"/>
            <a:ext cx="12192000" cy="6727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59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828BBF9-AD37-3AC2-524A-F410C8E74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69"/>
            <a:ext cx="12192000" cy="6832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084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1BD5B7-8B4C-DE07-624A-CC76DB866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B3AAAC-A5B0-C75C-2E72-2F86F29D8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9783189-BDEE-CC16-3335-CBBD1A192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" y="9525"/>
            <a:ext cx="12182475" cy="68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0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1CF215-8894-0DDF-2445-ADC6036C2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CAFA22-6949-305E-D157-3DA33B0A0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46E6E4C-FC15-9CEC-40A4-DB615C21C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9525"/>
            <a:ext cx="12172950" cy="68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6882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SUP-BYTEL</dc:creator>
  <cp:lastModifiedBy>SUP-BYTEL</cp:lastModifiedBy>
  <cp:revision>1</cp:revision>
  <dcterms:created xsi:type="dcterms:W3CDTF">2024-06-14T09:25:52Z</dcterms:created>
  <dcterms:modified xsi:type="dcterms:W3CDTF">2024-06-14T09:28:32Z</dcterms:modified>
</cp:coreProperties>
</file>