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9"/>
  </p:notesMasterIdLst>
  <p:sldIdLst>
    <p:sldId id="409" r:id="rId2"/>
    <p:sldId id="552" r:id="rId3"/>
    <p:sldId id="551" r:id="rId4"/>
    <p:sldId id="549" r:id="rId5"/>
    <p:sldId id="550" r:id="rId6"/>
    <p:sldId id="553" r:id="rId7"/>
    <p:sldId id="342" r:id="rId8"/>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83AEDB"/>
    <a:srgbClr val="25465F"/>
    <a:srgbClr val="6C788A"/>
    <a:srgbClr val="FFD96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122" d="100"/>
          <a:sy n="122" d="100"/>
        </p:scale>
        <p:origin x="96" y="21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5B58C86-BAB5-484E-9D2F-C3E0E0606730}" type="datetimeFigureOut">
              <a:rPr lang="fr-FR" smtClean="0"/>
              <a:t>21/06/2024</a:t>
            </a:fld>
            <a:endParaRPr lang="fr-FR"/>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836E04F-1AD8-478D-9C45-4F774ECD29C8}" type="slidenum">
              <a:rPr lang="fr-FR" smtClean="0"/>
              <a:t>‹N°›</a:t>
            </a:fld>
            <a:endParaRPr lang="fr-FR"/>
          </a:p>
        </p:txBody>
      </p:sp>
    </p:spTree>
    <p:extLst>
      <p:ext uri="{BB962C8B-B14F-4D97-AF65-F5344CB8AC3E}">
        <p14:creationId xmlns:p14="http://schemas.microsoft.com/office/powerpoint/2010/main" val="251000111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91A4612-69B6-4F7C-B4AD-32A88C6B8C51}"/>
              </a:ext>
            </a:extLst>
          </p:cNvPr>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p>
        </p:txBody>
      </p:sp>
      <p:sp>
        <p:nvSpPr>
          <p:cNvPr id="3" name="Sous-titre 2">
            <a:extLst>
              <a:ext uri="{FF2B5EF4-FFF2-40B4-BE49-F238E27FC236}">
                <a16:creationId xmlns:a16="http://schemas.microsoft.com/office/drawing/2014/main" id="{FFE773EC-EE59-42A4-BCDB-F803EF97676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p>
        </p:txBody>
      </p:sp>
      <p:sp>
        <p:nvSpPr>
          <p:cNvPr id="4" name="Espace réservé de la date 3">
            <a:extLst>
              <a:ext uri="{FF2B5EF4-FFF2-40B4-BE49-F238E27FC236}">
                <a16:creationId xmlns:a16="http://schemas.microsoft.com/office/drawing/2014/main" id="{9E5AEAA6-4FD9-41EC-AED1-6D2CD5B5D05D}"/>
              </a:ext>
            </a:extLst>
          </p:cNvPr>
          <p:cNvSpPr>
            <a:spLocks noGrp="1"/>
          </p:cNvSpPr>
          <p:nvPr>
            <p:ph type="dt" sz="half" idx="10"/>
          </p:nvPr>
        </p:nvSpPr>
        <p:spPr/>
        <p:txBody>
          <a:bodyPr/>
          <a:lstStyle/>
          <a:p>
            <a:fld id="{DE4CB9A5-3A3C-4749-A0B0-7027C3164847}" type="datetimeFigureOut">
              <a:rPr lang="fr-FR" smtClean="0"/>
              <a:t>21/06/2024</a:t>
            </a:fld>
            <a:endParaRPr lang="fr-FR"/>
          </a:p>
        </p:txBody>
      </p:sp>
      <p:sp>
        <p:nvSpPr>
          <p:cNvPr id="5" name="Espace réservé du pied de page 4">
            <a:extLst>
              <a:ext uri="{FF2B5EF4-FFF2-40B4-BE49-F238E27FC236}">
                <a16:creationId xmlns:a16="http://schemas.microsoft.com/office/drawing/2014/main" id="{520CD6AC-3955-4E78-ACDC-5C041C8B1E1F}"/>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002807D3-5D13-44B6-832F-5EC76CA9FEDC}"/>
              </a:ext>
            </a:extLst>
          </p:cNvPr>
          <p:cNvSpPr>
            <a:spLocks noGrp="1"/>
          </p:cNvSpPr>
          <p:nvPr>
            <p:ph type="sldNum" sz="quarter" idx="12"/>
          </p:nvPr>
        </p:nvSpPr>
        <p:spPr/>
        <p:txBody>
          <a:bodyPr/>
          <a:lstStyle/>
          <a:p>
            <a:fld id="{EDED653D-4570-4BDE-ACB7-F061CEA5F46A}" type="slidenum">
              <a:rPr lang="fr-FR" smtClean="0"/>
              <a:t>‹N°›</a:t>
            </a:fld>
            <a:endParaRPr lang="fr-FR"/>
          </a:p>
        </p:txBody>
      </p:sp>
    </p:spTree>
    <p:extLst>
      <p:ext uri="{BB962C8B-B14F-4D97-AF65-F5344CB8AC3E}">
        <p14:creationId xmlns:p14="http://schemas.microsoft.com/office/powerpoint/2010/main" val="212448938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4DF67B6-8073-4294-A747-9B98914C3F7D}"/>
              </a:ext>
            </a:extLst>
          </p:cNvPr>
          <p:cNvSpPr>
            <a:spLocks noGrp="1"/>
          </p:cNvSpPr>
          <p:nvPr>
            <p:ph type="title"/>
          </p:nvPr>
        </p:nvSpPr>
        <p:spPr/>
        <p:txBody>
          <a:bodyPr/>
          <a:lstStyle/>
          <a:p>
            <a:r>
              <a:rPr lang="fr-FR"/>
              <a:t>Modifiez le style du titre</a:t>
            </a:r>
          </a:p>
        </p:txBody>
      </p:sp>
      <p:sp>
        <p:nvSpPr>
          <p:cNvPr id="3" name="Espace réservé du texte vertical 2">
            <a:extLst>
              <a:ext uri="{FF2B5EF4-FFF2-40B4-BE49-F238E27FC236}">
                <a16:creationId xmlns:a16="http://schemas.microsoft.com/office/drawing/2014/main" id="{84392E38-5EAA-4D60-B9FB-9A7EF7ED44F8}"/>
              </a:ext>
            </a:extLst>
          </p:cNvPr>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DB258DB8-AC11-4576-8039-C09A5C6DB6C3}"/>
              </a:ext>
            </a:extLst>
          </p:cNvPr>
          <p:cNvSpPr>
            <a:spLocks noGrp="1"/>
          </p:cNvSpPr>
          <p:nvPr>
            <p:ph type="dt" sz="half" idx="10"/>
          </p:nvPr>
        </p:nvSpPr>
        <p:spPr/>
        <p:txBody>
          <a:bodyPr/>
          <a:lstStyle/>
          <a:p>
            <a:fld id="{DE4CB9A5-3A3C-4749-A0B0-7027C3164847}" type="datetimeFigureOut">
              <a:rPr lang="fr-FR" smtClean="0"/>
              <a:t>21/06/2024</a:t>
            </a:fld>
            <a:endParaRPr lang="fr-FR"/>
          </a:p>
        </p:txBody>
      </p:sp>
      <p:sp>
        <p:nvSpPr>
          <p:cNvPr id="5" name="Espace réservé du pied de page 4">
            <a:extLst>
              <a:ext uri="{FF2B5EF4-FFF2-40B4-BE49-F238E27FC236}">
                <a16:creationId xmlns:a16="http://schemas.microsoft.com/office/drawing/2014/main" id="{3E6F0AF8-F5B9-4A8D-8C97-513BB19A752B}"/>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252EF5F4-00AE-4FE4-BFCC-0AE9E0121067}"/>
              </a:ext>
            </a:extLst>
          </p:cNvPr>
          <p:cNvSpPr>
            <a:spLocks noGrp="1"/>
          </p:cNvSpPr>
          <p:nvPr>
            <p:ph type="sldNum" sz="quarter" idx="12"/>
          </p:nvPr>
        </p:nvSpPr>
        <p:spPr/>
        <p:txBody>
          <a:bodyPr/>
          <a:lstStyle/>
          <a:p>
            <a:fld id="{EDED653D-4570-4BDE-ACB7-F061CEA5F46A}" type="slidenum">
              <a:rPr lang="fr-FR" smtClean="0"/>
              <a:t>‹N°›</a:t>
            </a:fld>
            <a:endParaRPr lang="fr-FR"/>
          </a:p>
        </p:txBody>
      </p:sp>
    </p:spTree>
    <p:extLst>
      <p:ext uri="{BB962C8B-B14F-4D97-AF65-F5344CB8AC3E}">
        <p14:creationId xmlns:p14="http://schemas.microsoft.com/office/powerpoint/2010/main" val="22027530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a:extLst>
              <a:ext uri="{FF2B5EF4-FFF2-40B4-BE49-F238E27FC236}">
                <a16:creationId xmlns:a16="http://schemas.microsoft.com/office/drawing/2014/main" id="{90721C89-FFC7-453D-996F-963C092266D3}"/>
              </a:ext>
            </a:extLst>
          </p:cNvPr>
          <p:cNvSpPr>
            <a:spLocks noGrp="1"/>
          </p:cNvSpPr>
          <p:nvPr>
            <p:ph type="title" orient="vert"/>
          </p:nvPr>
        </p:nvSpPr>
        <p:spPr>
          <a:xfrm>
            <a:off x="8724900" y="365125"/>
            <a:ext cx="2628900" cy="5811838"/>
          </a:xfrm>
        </p:spPr>
        <p:txBody>
          <a:bodyPr vert="eaVert"/>
          <a:lstStyle/>
          <a:p>
            <a:r>
              <a:rPr lang="fr-FR"/>
              <a:t>Modifiez le style du titre</a:t>
            </a:r>
          </a:p>
        </p:txBody>
      </p:sp>
      <p:sp>
        <p:nvSpPr>
          <p:cNvPr id="3" name="Espace réservé du texte vertical 2">
            <a:extLst>
              <a:ext uri="{FF2B5EF4-FFF2-40B4-BE49-F238E27FC236}">
                <a16:creationId xmlns:a16="http://schemas.microsoft.com/office/drawing/2014/main" id="{EB27C519-8649-4EEF-B5ED-23A226E310C5}"/>
              </a:ext>
            </a:extLst>
          </p:cNvPr>
          <p:cNvSpPr>
            <a:spLocks noGrp="1"/>
          </p:cNvSpPr>
          <p:nvPr>
            <p:ph type="body" orient="vert" idx="1"/>
          </p:nvPr>
        </p:nvSpPr>
        <p:spPr>
          <a:xfrm>
            <a:off x="838200" y="365125"/>
            <a:ext cx="7734300" cy="5811838"/>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BF9CAF6C-A36E-44C3-8056-DA70E9740624}"/>
              </a:ext>
            </a:extLst>
          </p:cNvPr>
          <p:cNvSpPr>
            <a:spLocks noGrp="1"/>
          </p:cNvSpPr>
          <p:nvPr>
            <p:ph type="dt" sz="half" idx="10"/>
          </p:nvPr>
        </p:nvSpPr>
        <p:spPr/>
        <p:txBody>
          <a:bodyPr/>
          <a:lstStyle/>
          <a:p>
            <a:fld id="{DE4CB9A5-3A3C-4749-A0B0-7027C3164847}" type="datetimeFigureOut">
              <a:rPr lang="fr-FR" smtClean="0"/>
              <a:t>21/06/2024</a:t>
            </a:fld>
            <a:endParaRPr lang="fr-FR"/>
          </a:p>
        </p:txBody>
      </p:sp>
      <p:sp>
        <p:nvSpPr>
          <p:cNvPr id="5" name="Espace réservé du pied de page 4">
            <a:extLst>
              <a:ext uri="{FF2B5EF4-FFF2-40B4-BE49-F238E27FC236}">
                <a16:creationId xmlns:a16="http://schemas.microsoft.com/office/drawing/2014/main" id="{FC284AB3-0176-4CFB-A0AB-FA8B0FCB5D3E}"/>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F38422EA-C8F1-4D9A-88C1-8E4E40EFB8FA}"/>
              </a:ext>
            </a:extLst>
          </p:cNvPr>
          <p:cNvSpPr>
            <a:spLocks noGrp="1"/>
          </p:cNvSpPr>
          <p:nvPr>
            <p:ph type="sldNum" sz="quarter" idx="12"/>
          </p:nvPr>
        </p:nvSpPr>
        <p:spPr/>
        <p:txBody>
          <a:bodyPr/>
          <a:lstStyle/>
          <a:p>
            <a:fld id="{EDED653D-4570-4BDE-ACB7-F061CEA5F46A}" type="slidenum">
              <a:rPr lang="fr-FR" smtClean="0"/>
              <a:t>‹N°›</a:t>
            </a:fld>
            <a:endParaRPr lang="fr-FR"/>
          </a:p>
        </p:txBody>
      </p:sp>
    </p:spTree>
    <p:extLst>
      <p:ext uri="{BB962C8B-B14F-4D97-AF65-F5344CB8AC3E}">
        <p14:creationId xmlns:p14="http://schemas.microsoft.com/office/powerpoint/2010/main" val="58716400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Sous-Section A">
    <p:spTree>
      <p:nvGrpSpPr>
        <p:cNvPr id="1" name=""/>
        <p:cNvGrpSpPr/>
        <p:nvPr/>
      </p:nvGrpSpPr>
      <p:grpSpPr>
        <a:xfrm>
          <a:off x="0" y="0"/>
          <a:ext cx="0" cy="0"/>
          <a:chOff x="0" y="0"/>
          <a:chExt cx="0" cy="0"/>
        </a:xfrm>
      </p:grpSpPr>
      <p:pic>
        <p:nvPicPr>
          <p:cNvPr id="7" name="Image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bwMode="gray">
          <a:xfrm>
            <a:off x="6" y="3395472"/>
            <a:ext cx="12191989" cy="3462525"/>
          </a:xfrm>
          <a:prstGeom prst="rect">
            <a:avLst/>
          </a:prstGeom>
        </p:spPr>
      </p:pic>
      <p:sp>
        <p:nvSpPr>
          <p:cNvPr id="2" name="Titre 1"/>
          <p:cNvSpPr>
            <a:spLocks noGrp="1"/>
          </p:cNvSpPr>
          <p:nvPr>
            <p:ph type="title" hasCustomPrompt="1"/>
          </p:nvPr>
        </p:nvSpPr>
        <p:spPr bwMode="gray">
          <a:xfrm>
            <a:off x="576000" y="1028261"/>
            <a:ext cx="11040000" cy="1968000"/>
          </a:xfrm>
        </p:spPr>
        <p:txBody>
          <a:bodyPr anchor="t" anchorCtr="0"/>
          <a:lstStyle>
            <a:lvl1pPr algn="ctr">
              <a:defRPr sz="5067"/>
            </a:lvl1pPr>
          </a:lstStyle>
          <a:p>
            <a:r>
              <a:rPr lang="fr-FR" dirty="0"/>
              <a:t>Titre</a:t>
            </a:r>
          </a:p>
        </p:txBody>
      </p:sp>
      <p:sp>
        <p:nvSpPr>
          <p:cNvPr id="3" name="Espace réservé de la date 2"/>
          <p:cNvSpPr>
            <a:spLocks noGrp="1"/>
          </p:cNvSpPr>
          <p:nvPr>
            <p:ph type="dt" sz="half" idx="10"/>
          </p:nvPr>
        </p:nvSpPr>
        <p:spPr bwMode="gray"/>
        <p:txBody>
          <a:bodyPr/>
          <a:lstStyle/>
          <a:p>
            <a:r>
              <a:rPr lang="fr-FR"/>
              <a:t>émetteur</a:t>
            </a:r>
            <a:endParaRPr lang="fr-FR" dirty="0"/>
          </a:p>
        </p:txBody>
      </p:sp>
      <p:sp>
        <p:nvSpPr>
          <p:cNvPr id="4" name="Espace réservé du pied de page 3"/>
          <p:cNvSpPr>
            <a:spLocks noGrp="1"/>
          </p:cNvSpPr>
          <p:nvPr>
            <p:ph type="ftr" sz="quarter" idx="11"/>
          </p:nvPr>
        </p:nvSpPr>
        <p:spPr bwMode="gray"/>
        <p:txBody>
          <a:bodyPr/>
          <a:lstStyle/>
          <a:p>
            <a:pPr algn="l"/>
            <a:r>
              <a:rPr lang="fr-FR"/>
              <a:t>Personnaliser le bas de page avec le menu "Insertion / En-tête et pied de page"</a:t>
            </a:r>
            <a:endParaRPr lang="fr-FR" dirty="0"/>
          </a:p>
        </p:txBody>
      </p:sp>
      <p:sp>
        <p:nvSpPr>
          <p:cNvPr id="5" name="Espace réservé du numéro de diapositive 4"/>
          <p:cNvSpPr>
            <a:spLocks noGrp="1"/>
          </p:cNvSpPr>
          <p:nvPr>
            <p:ph type="sldNum" sz="quarter" idx="12"/>
          </p:nvPr>
        </p:nvSpPr>
        <p:spPr bwMode="gray"/>
        <p:txBody>
          <a:bodyPr/>
          <a:lstStyle>
            <a:lvl1pPr>
              <a:defRPr>
                <a:solidFill>
                  <a:schemeClr val="bg1"/>
                </a:solidFill>
              </a:defRPr>
            </a:lvl1pPr>
          </a:lstStyle>
          <a:p>
            <a:fld id="{733122C9-A0B9-462F-8757-0847AD287B63}" type="slidenum">
              <a:rPr lang="fr-FR" smtClean="0"/>
              <a:pPr/>
              <a:t>‹N°›</a:t>
            </a:fld>
            <a:endParaRPr lang="fr-FR" dirty="0"/>
          </a:p>
        </p:txBody>
      </p:sp>
      <p:sp>
        <p:nvSpPr>
          <p:cNvPr id="9" name="ZoneTexte 8"/>
          <p:cNvSpPr txBox="1"/>
          <p:nvPr userDrawn="1"/>
        </p:nvSpPr>
        <p:spPr bwMode="gray">
          <a:xfrm>
            <a:off x="0" y="6336000"/>
            <a:ext cx="1526400" cy="192000"/>
          </a:xfrm>
          <a:prstGeom prst="round1Rect">
            <a:avLst/>
          </a:prstGeom>
          <a:solidFill>
            <a:schemeClr val="accent4"/>
          </a:solidFill>
        </p:spPr>
        <p:txBody>
          <a:bodyPr wrap="square" lIns="0" tIns="0" rIns="0" bIns="0" rtlCol="0" anchor="ctr" anchorCtr="0">
            <a:noAutofit/>
          </a:bodyPr>
          <a:lstStyle/>
          <a:p>
            <a:pPr algn="ctr"/>
            <a:r>
              <a:rPr lang="fr-FR" sz="933" cap="all" baseline="0" dirty="0">
                <a:solidFill>
                  <a:schemeClr val="bg1"/>
                </a:solidFill>
                <a:latin typeface="Bouygues Read Semibold" pitchFamily="50" charset="0"/>
              </a:rPr>
              <a:t>interne</a:t>
            </a:r>
          </a:p>
        </p:txBody>
      </p:sp>
    </p:spTree>
    <p:extLst>
      <p:ext uri="{BB962C8B-B14F-4D97-AF65-F5344CB8AC3E}">
        <p14:creationId xmlns:p14="http://schemas.microsoft.com/office/powerpoint/2010/main" val="408139251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Titre, contenu et tableau">
    <p:spTree>
      <p:nvGrpSpPr>
        <p:cNvPr id="1" name=""/>
        <p:cNvGrpSpPr/>
        <p:nvPr/>
      </p:nvGrpSpPr>
      <p:grpSpPr>
        <a:xfrm>
          <a:off x="0" y="0"/>
          <a:ext cx="0" cy="0"/>
          <a:chOff x="0" y="0"/>
          <a:chExt cx="0" cy="0"/>
        </a:xfrm>
      </p:grpSpPr>
      <p:sp>
        <p:nvSpPr>
          <p:cNvPr id="2" name="Titre 1"/>
          <p:cNvSpPr>
            <a:spLocks noGrp="1"/>
          </p:cNvSpPr>
          <p:nvPr>
            <p:ph type="title" hasCustomPrompt="1"/>
          </p:nvPr>
        </p:nvSpPr>
        <p:spPr bwMode="gray">
          <a:xfrm>
            <a:off x="743999" y="1032000"/>
            <a:ext cx="4800000" cy="1152000"/>
          </a:xfrm>
        </p:spPr>
        <p:txBody>
          <a:bodyPr/>
          <a:lstStyle>
            <a:lvl1pPr>
              <a:defRPr/>
            </a:lvl1pPr>
          </a:lstStyle>
          <a:p>
            <a:r>
              <a:rPr lang="fr-FR" dirty="0"/>
              <a:t>Titre</a:t>
            </a:r>
          </a:p>
        </p:txBody>
      </p:sp>
      <p:sp>
        <p:nvSpPr>
          <p:cNvPr id="3" name="Espace réservé de la date 2"/>
          <p:cNvSpPr>
            <a:spLocks noGrp="1"/>
          </p:cNvSpPr>
          <p:nvPr>
            <p:ph type="dt" sz="half" idx="10"/>
          </p:nvPr>
        </p:nvSpPr>
        <p:spPr bwMode="gray"/>
        <p:txBody>
          <a:bodyPr/>
          <a:lstStyle/>
          <a:p>
            <a:r>
              <a:rPr lang="fr-FR"/>
              <a:t>émetteur</a:t>
            </a:r>
            <a:endParaRPr lang="fr-FR" dirty="0"/>
          </a:p>
        </p:txBody>
      </p:sp>
      <p:sp>
        <p:nvSpPr>
          <p:cNvPr id="4" name="Espace réservé du pied de page 3"/>
          <p:cNvSpPr>
            <a:spLocks noGrp="1"/>
          </p:cNvSpPr>
          <p:nvPr>
            <p:ph type="ftr" sz="quarter" idx="11"/>
          </p:nvPr>
        </p:nvSpPr>
        <p:spPr bwMode="gray"/>
        <p:txBody>
          <a:bodyPr/>
          <a:lstStyle/>
          <a:p>
            <a:pPr algn="l"/>
            <a:r>
              <a:rPr lang="fr-FR"/>
              <a:t>Personnaliser le bas de page avec le menu "Insertion / En-tête et pied de page"</a:t>
            </a:r>
            <a:endParaRPr lang="fr-FR" dirty="0"/>
          </a:p>
        </p:txBody>
      </p:sp>
      <p:sp>
        <p:nvSpPr>
          <p:cNvPr id="5" name="Espace réservé du numéro de diapositive 4"/>
          <p:cNvSpPr>
            <a:spLocks noGrp="1"/>
          </p:cNvSpPr>
          <p:nvPr>
            <p:ph type="sldNum" sz="quarter" idx="12"/>
          </p:nvPr>
        </p:nvSpPr>
        <p:spPr bwMode="gray"/>
        <p:txBody>
          <a:bodyPr/>
          <a:lstStyle/>
          <a:p>
            <a:fld id="{733122C9-A0B9-462F-8757-0847AD287B63}" type="slidenum">
              <a:rPr lang="fr-FR" smtClean="0"/>
              <a:pPr/>
              <a:t>‹N°›</a:t>
            </a:fld>
            <a:endParaRPr lang="fr-FR" dirty="0"/>
          </a:p>
        </p:txBody>
      </p:sp>
      <p:sp>
        <p:nvSpPr>
          <p:cNvPr id="7" name="Espace réservé du contenu 6"/>
          <p:cNvSpPr>
            <a:spLocks noGrp="1"/>
          </p:cNvSpPr>
          <p:nvPr>
            <p:ph sz="quarter" idx="13" hasCustomPrompt="1"/>
          </p:nvPr>
        </p:nvSpPr>
        <p:spPr bwMode="gray">
          <a:xfrm>
            <a:off x="744000" y="2328000"/>
            <a:ext cx="4800000" cy="3840000"/>
          </a:xfrm>
        </p:spPr>
        <p:txBody>
          <a:bodyPr/>
          <a:lstStyle>
            <a:lvl1pPr>
              <a:defRPr baseline="0"/>
            </a:lvl1pPr>
            <a:lvl2pPr>
              <a:defRPr/>
            </a:lvl2pPr>
            <a:lvl3pPr>
              <a:defRPr baseline="0"/>
            </a:lvl3pPr>
            <a:lvl4pPr>
              <a:defRPr/>
            </a:lvl4pPr>
            <a:lvl5pPr>
              <a:defRPr baseline="0"/>
            </a:lvl5pPr>
          </a:lstStyle>
          <a:p>
            <a:pPr lvl="0"/>
            <a:r>
              <a:rPr lang="fr-FR" dirty="0"/>
              <a:t>Texte de niveau 1</a:t>
            </a:r>
          </a:p>
          <a:p>
            <a:pPr lvl="1"/>
            <a:r>
              <a:rPr lang="fr-FR" dirty="0"/>
              <a:t>Texte de niveau 2</a:t>
            </a:r>
          </a:p>
          <a:p>
            <a:pPr lvl="2"/>
            <a:r>
              <a:rPr lang="fr-FR" dirty="0"/>
              <a:t>Texte de niveau 3</a:t>
            </a:r>
          </a:p>
          <a:p>
            <a:pPr lvl="3"/>
            <a:r>
              <a:rPr lang="fr-FR" dirty="0"/>
              <a:t>Texte de niveau 4</a:t>
            </a:r>
          </a:p>
          <a:p>
            <a:pPr lvl="4"/>
            <a:r>
              <a:rPr lang="fr-FR" dirty="0"/>
              <a:t>Texte de niveau 5</a:t>
            </a:r>
          </a:p>
        </p:txBody>
      </p:sp>
      <p:sp>
        <p:nvSpPr>
          <p:cNvPr id="9" name="Espace réservé du tableau 8"/>
          <p:cNvSpPr>
            <a:spLocks noGrp="1"/>
          </p:cNvSpPr>
          <p:nvPr>
            <p:ph type="tbl" sz="quarter" idx="14" hasCustomPrompt="1"/>
          </p:nvPr>
        </p:nvSpPr>
        <p:spPr bwMode="gray">
          <a:xfrm>
            <a:off x="6498880" y="1929148"/>
            <a:ext cx="5040000" cy="3840000"/>
          </a:xfrm>
        </p:spPr>
        <p:txBody>
          <a:bodyPr tIns="1080000" anchor="ctr" anchorCtr="0"/>
          <a:lstStyle>
            <a:lvl1pPr algn="ctr">
              <a:defRPr sz="1333"/>
            </a:lvl1pPr>
          </a:lstStyle>
          <a:p>
            <a:r>
              <a:rPr lang="fr-FR" dirty="0"/>
              <a:t>tableau</a:t>
            </a:r>
          </a:p>
        </p:txBody>
      </p:sp>
    </p:spTree>
    <p:extLst>
      <p:ext uri="{BB962C8B-B14F-4D97-AF65-F5344CB8AC3E}">
        <p14:creationId xmlns:p14="http://schemas.microsoft.com/office/powerpoint/2010/main" val="260269624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Page de fin A">
    <p:spTree>
      <p:nvGrpSpPr>
        <p:cNvPr id="1" name=""/>
        <p:cNvGrpSpPr/>
        <p:nvPr/>
      </p:nvGrpSpPr>
      <p:grpSpPr>
        <a:xfrm>
          <a:off x="0" y="0"/>
          <a:ext cx="0" cy="0"/>
          <a:chOff x="0" y="0"/>
          <a:chExt cx="0" cy="0"/>
        </a:xfrm>
      </p:grpSpPr>
      <p:sp>
        <p:nvSpPr>
          <p:cNvPr id="2" name="Titre 1"/>
          <p:cNvSpPr>
            <a:spLocks noGrp="1"/>
          </p:cNvSpPr>
          <p:nvPr>
            <p:ph type="title" hasCustomPrompt="1"/>
          </p:nvPr>
        </p:nvSpPr>
        <p:spPr bwMode="gray">
          <a:xfrm>
            <a:off x="0" y="0"/>
            <a:ext cx="240000" cy="240000"/>
          </a:xfrm>
          <a:ln>
            <a:solidFill>
              <a:schemeClr val="tx1">
                <a:alpha val="0"/>
              </a:schemeClr>
            </a:solidFill>
          </a:ln>
        </p:spPr>
        <p:txBody>
          <a:bodyPr anchor="b" anchorCtr="0"/>
          <a:lstStyle>
            <a:lvl1pPr algn="ctr">
              <a:defRPr sz="133">
                <a:solidFill>
                  <a:schemeClr val="bg1">
                    <a:alpha val="0"/>
                  </a:schemeClr>
                </a:solidFill>
              </a:defRPr>
            </a:lvl1pPr>
          </a:lstStyle>
          <a:p>
            <a:r>
              <a:rPr lang="fr-FR" dirty="0"/>
              <a:t>Titre</a:t>
            </a:r>
          </a:p>
        </p:txBody>
      </p:sp>
      <p:pic>
        <p:nvPicPr>
          <p:cNvPr id="11" name="Image 10"/>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bwMode="gray">
          <a:xfrm>
            <a:off x="1808" y="1"/>
            <a:ext cx="12188385" cy="6857999"/>
          </a:xfrm>
          <a:prstGeom prst="rect">
            <a:avLst/>
          </a:prstGeom>
        </p:spPr>
      </p:pic>
      <p:sp>
        <p:nvSpPr>
          <p:cNvPr id="8" name="Espace réservé de la date 7"/>
          <p:cNvSpPr>
            <a:spLocks noGrp="1"/>
          </p:cNvSpPr>
          <p:nvPr>
            <p:ph type="dt" sz="half" idx="10"/>
          </p:nvPr>
        </p:nvSpPr>
        <p:spPr bwMode="gray">
          <a:xfrm>
            <a:off x="0" y="6618000"/>
            <a:ext cx="240000" cy="240000"/>
          </a:xfrm>
          <a:ln>
            <a:solidFill>
              <a:schemeClr val="tx1">
                <a:alpha val="0"/>
              </a:schemeClr>
            </a:solidFill>
          </a:ln>
        </p:spPr>
        <p:txBody>
          <a:bodyPr/>
          <a:lstStyle>
            <a:lvl1pPr>
              <a:defRPr sz="133">
                <a:solidFill>
                  <a:schemeClr val="tx1">
                    <a:alpha val="0"/>
                  </a:schemeClr>
                </a:solidFill>
                <a:latin typeface="Bouygues Read Semibold" pitchFamily="50" charset="0"/>
              </a:defRPr>
            </a:lvl1pPr>
          </a:lstStyle>
          <a:p>
            <a:r>
              <a:rPr lang="fr-FR"/>
              <a:t>émetteur</a:t>
            </a:r>
            <a:endParaRPr lang="fr-FR" dirty="0"/>
          </a:p>
        </p:txBody>
      </p:sp>
      <p:sp>
        <p:nvSpPr>
          <p:cNvPr id="9" name="Espace réservé du pied de page 8"/>
          <p:cNvSpPr>
            <a:spLocks noGrp="1"/>
          </p:cNvSpPr>
          <p:nvPr>
            <p:ph type="ftr" sz="quarter" idx="11"/>
          </p:nvPr>
        </p:nvSpPr>
        <p:spPr bwMode="gray">
          <a:xfrm>
            <a:off x="0" y="6618000"/>
            <a:ext cx="240000" cy="240000"/>
          </a:xfrm>
          <a:ln>
            <a:solidFill>
              <a:schemeClr val="accent1">
                <a:alpha val="0"/>
              </a:schemeClr>
            </a:solidFill>
          </a:ln>
        </p:spPr>
        <p:txBody>
          <a:bodyPr/>
          <a:lstStyle>
            <a:lvl1pPr>
              <a:defRPr sz="133">
                <a:solidFill>
                  <a:schemeClr val="tx1">
                    <a:alpha val="0"/>
                  </a:schemeClr>
                </a:solidFill>
              </a:defRPr>
            </a:lvl1pPr>
          </a:lstStyle>
          <a:p>
            <a:pPr algn="l"/>
            <a:r>
              <a:rPr lang="fr-FR" dirty="0"/>
              <a:t>Personnaliser le bas de page avec le menu "Insertion / En-tête et pied de page"</a:t>
            </a:r>
          </a:p>
        </p:txBody>
      </p:sp>
      <p:sp>
        <p:nvSpPr>
          <p:cNvPr id="10" name="Espace réservé du numéro de diapositive 9"/>
          <p:cNvSpPr>
            <a:spLocks noGrp="1"/>
          </p:cNvSpPr>
          <p:nvPr>
            <p:ph type="sldNum" sz="quarter" idx="12"/>
          </p:nvPr>
        </p:nvSpPr>
        <p:spPr bwMode="gray">
          <a:xfrm>
            <a:off x="0" y="6618000"/>
            <a:ext cx="240000" cy="240000"/>
          </a:xfrm>
          <a:ln>
            <a:solidFill>
              <a:schemeClr val="accent1">
                <a:alpha val="0"/>
              </a:schemeClr>
            </a:solidFill>
          </a:ln>
        </p:spPr>
        <p:txBody>
          <a:bodyPr/>
          <a:lstStyle>
            <a:lvl1pPr>
              <a:defRPr sz="133">
                <a:solidFill>
                  <a:schemeClr val="tx1">
                    <a:alpha val="0"/>
                  </a:schemeClr>
                </a:solidFill>
              </a:defRPr>
            </a:lvl1pPr>
          </a:lstStyle>
          <a:p>
            <a:fld id="{733122C9-A0B9-462F-8757-0847AD287B63}" type="slidenum">
              <a:rPr lang="fr-FR" smtClean="0"/>
              <a:pPr/>
              <a:t>‹N°›</a:t>
            </a:fld>
            <a:endParaRPr lang="fr-FR" dirty="0"/>
          </a:p>
        </p:txBody>
      </p:sp>
      <p:pic>
        <p:nvPicPr>
          <p:cNvPr id="6" name="Image 5"/>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bwMode="gray">
          <a:xfrm>
            <a:off x="4416339" y="3840001"/>
            <a:ext cx="3359323" cy="2879999"/>
          </a:xfrm>
          <a:prstGeom prst="rect">
            <a:avLst/>
          </a:prstGeom>
        </p:spPr>
      </p:pic>
      <p:sp>
        <p:nvSpPr>
          <p:cNvPr id="13" name="ZoneTexte 12"/>
          <p:cNvSpPr txBox="1"/>
          <p:nvPr userDrawn="1"/>
        </p:nvSpPr>
        <p:spPr bwMode="gray">
          <a:xfrm>
            <a:off x="0" y="6336000"/>
            <a:ext cx="1526400" cy="192000"/>
          </a:xfrm>
          <a:prstGeom prst="round1Rect">
            <a:avLst/>
          </a:prstGeom>
          <a:solidFill>
            <a:schemeClr val="accent4"/>
          </a:solidFill>
        </p:spPr>
        <p:txBody>
          <a:bodyPr wrap="square" lIns="0" tIns="0" rIns="0" bIns="0" rtlCol="0" anchor="ctr" anchorCtr="0">
            <a:noAutofit/>
          </a:bodyPr>
          <a:lstStyle/>
          <a:p>
            <a:pPr algn="ctr"/>
            <a:r>
              <a:rPr lang="fr-FR" sz="933" cap="all" baseline="0" dirty="0">
                <a:solidFill>
                  <a:schemeClr val="bg1"/>
                </a:solidFill>
                <a:latin typeface="Bouygues Read Semibold" pitchFamily="50" charset="0"/>
              </a:rPr>
              <a:t>interne</a:t>
            </a:r>
          </a:p>
        </p:txBody>
      </p:sp>
    </p:spTree>
    <p:extLst>
      <p:ext uri="{BB962C8B-B14F-4D97-AF65-F5344CB8AC3E}">
        <p14:creationId xmlns:p14="http://schemas.microsoft.com/office/powerpoint/2010/main" val="277485375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8AF2D7E-7AD2-4093-8D68-1977B8066F7A}"/>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1E2AC52A-2816-4123-B453-0D2E49EFBCB5}"/>
              </a:ext>
            </a:extLst>
          </p:cNvPr>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8F01166E-0B9F-4CD2-BE8B-A45D31451ADC}"/>
              </a:ext>
            </a:extLst>
          </p:cNvPr>
          <p:cNvSpPr>
            <a:spLocks noGrp="1"/>
          </p:cNvSpPr>
          <p:nvPr>
            <p:ph type="dt" sz="half" idx="10"/>
          </p:nvPr>
        </p:nvSpPr>
        <p:spPr/>
        <p:txBody>
          <a:bodyPr/>
          <a:lstStyle/>
          <a:p>
            <a:fld id="{DE4CB9A5-3A3C-4749-A0B0-7027C3164847}" type="datetimeFigureOut">
              <a:rPr lang="fr-FR" smtClean="0"/>
              <a:t>21/06/2024</a:t>
            </a:fld>
            <a:endParaRPr lang="fr-FR"/>
          </a:p>
        </p:txBody>
      </p:sp>
      <p:sp>
        <p:nvSpPr>
          <p:cNvPr id="5" name="Espace réservé du pied de page 4">
            <a:extLst>
              <a:ext uri="{FF2B5EF4-FFF2-40B4-BE49-F238E27FC236}">
                <a16:creationId xmlns:a16="http://schemas.microsoft.com/office/drawing/2014/main" id="{3D74DD8B-A167-4AC5-8FDB-403C19B2DE5C}"/>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BA200F41-6FB7-4F73-9837-AAA0D6FB920F}"/>
              </a:ext>
            </a:extLst>
          </p:cNvPr>
          <p:cNvSpPr>
            <a:spLocks noGrp="1"/>
          </p:cNvSpPr>
          <p:nvPr>
            <p:ph type="sldNum" sz="quarter" idx="12"/>
          </p:nvPr>
        </p:nvSpPr>
        <p:spPr/>
        <p:txBody>
          <a:bodyPr/>
          <a:lstStyle/>
          <a:p>
            <a:fld id="{EDED653D-4570-4BDE-ACB7-F061CEA5F46A}" type="slidenum">
              <a:rPr lang="fr-FR" smtClean="0"/>
              <a:t>‹N°›</a:t>
            </a:fld>
            <a:endParaRPr lang="fr-FR"/>
          </a:p>
        </p:txBody>
      </p:sp>
    </p:spTree>
    <p:extLst>
      <p:ext uri="{BB962C8B-B14F-4D97-AF65-F5344CB8AC3E}">
        <p14:creationId xmlns:p14="http://schemas.microsoft.com/office/powerpoint/2010/main" val="10401366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746FD48-7522-4D80-AE7B-30EAF16B5440}"/>
              </a:ext>
            </a:extLst>
          </p:cNvPr>
          <p:cNvSpPr>
            <a:spLocks noGrp="1"/>
          </p:cNvSpPr>
          <p:nvPr>
            <p:ph type="title"/>
          </p:nvPr>
        </p:nvSpPr>
        <p:spPr>
          <a:xfrm>
            <a:off x="831850" y="1709738"/>
            <a:ext cx="10515600" cy="2852737"/>
          </a:xfrm>
        </p:spPr>
        <p:txBody>
          <a:bodyPr anchor="b"/>
          <a:lstStyle>
            <a:lvl1pPr>
              <a:defRPr sz="6000"/>
            </a:lvl1pPr>
          </a:lstStyle>
          <a:p>
            <a:r>
              <a:rPr lang="fr-FR"/>
              <a:t>Modifiez le style du titre</a:t>
            </a:r>
          </a:p>
        </p:txBody>
      </p:sp>
      <p:sp>
        <p:nvSpPr>
          <p:cNvPr id="3" name="Espace réservé du texte 2">
            <a:extLst>
              <a:ext uri="{FF2B5EF4-FFF2-40B4-BE49-F238E27FC236}">
                <a16:creationId xmlns:a16="http://schemas.microsoft.com/office/drawing/2014/main" id="{EA02584B-D84C-408D-9EC6-40B9564C6FA3}"/>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Cliquez pour modifier les styles du texte du masque</a:t>
            </a:r>
          </a:p>
        </p:txBody>
      </p:sp>
      <p:sp>
        <p:nvSpPr>
          <p:cNvPr id="4" name="Espace réservé de la date 3">
            <a:extLst>
              <a:ext uri="{FF2B5EF4-FFF2-40B4-BE49-F238E27FC236}">
                <a16:creationId xmlns:a16="http://schemas.microsoft.com/office/drawing/2014/main" id="{86FD9A84-480B-4B7C-B7DF-F2671DD77957}"/>
              </a:ext>
            </a:extLst>
          </p:cNvPr>
          <p:cNvSpPr>
            <a:spLocks noGrp="1"/>
          </p:cNvSpPr>
          <p:nvPr>
            <p:ph type="dt" sz="half" idx="10"/>
          </p:nvPr>
        </p:nvSpPr>
        <p:spPr/>
        <p:txBody>
          <a:bodyPr/>
          <a:lstStyle/>
          <a:p>
            <a:fld id="{DE4CB9A5-3A3C-4749-A0B0-7027C3164847}" type="datetimeFigureOut">
              <a:rPr lang="fr-FR" smtClean="0"/>
              <a:t>21/06/2024</a:t>
            </a:fld>
            <a:endParaRPr lang="fr-FR"/>
          </a:p>
        </p:txBody>
      </p:sp>
      <p:sp>
        <p:nvSpPr>
          <p:cNvPr id="5" name="Espace réservé du pied de page 4">
            <a:extLst>
              <a:ext uri="{FF2B5EF4-FFF2-40B4-BE49-F238E27FC236}">
                <a16:creationId xmlns:a16="http://schemas.microsoft.com/office/drawing/2014/main" id="{C2521148-3697-4369-B279-2D86B91E2B8D}"/>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0A10BFAB-6E4D-4EA7-9236-7A5FF1CC04B8}"/>
              </a:ext>
            </a:extLst>
          </p:cNvPr>
          <p:cNvSpPr>
            <a:spLocks noGrp="1"/>
          </p:cNvSpPr>
          <p:nvPr>
            <p:ph type="sldNum" sz="quarter" idx="12"/>
          </p:nvPr>
        </p:nvSpPr>
        <p:spPr/>
        <p:txBody>
          <a:bodyPr/>
          <a:lstStyle/>
          <a:p>
            <a:fld id="{EDED653D-4570-4BDE-ACB7-F061CEA5F46A}" type="slidenum">
              <a:rPr lang="fr-FR" smtClean="0"/>
              <a:t>‹N°›</a:t>
            </a:fld>
            <a:endParaRPr lang="fr-FR"/>
          </a:p>
        </p:txBody>
      </p:sp>
    </p:spTree>
    <p:extLst>
      <p:ext uri="{BB962C8B-B14F-4D97-AF65-F5344CB8AC3E}">
        <p14:creationId xmlns:p14="http://schemas.microsoft.com/office/powerpoint/2010/main" val="47754512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C152909-76A4-4F1A-B1C8-7606970F86D3}"/>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B5A85279-0AF9-4F79-A088-90EA3E58695D}"/>
              </a:ext>
            </a:extLst>
          </p:cNvPr>
          <p:cNvSpPr>
            <a:spLocks noGrp="1"/>
          </p:cNvSpPr>
          <p:nvPr>
            <p:ph sz="half" idx="1"/>
          </p:nvPr>
        </p:nvSpPr>
        <p:spPr>
          <a:xfrm>
            <a:off x="838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a:extLst>
              <a:ext uri="{FF2B5EF4-FFF2-40B4-BE49-F238E27FC236}">
                <a16:creationId xmlns:a16="http://schemas.microsoft.com/office/drawing/2014/main" id="{8D71FF87-D006-44BA-A6E5-54A2FA79BA8E}"/>
              </a:ext>
            </a:extLst>
          </p:cNvPr>
          <p:cNvSpPr>
            <a:spLocks noGrp="1"/>
          </p:cNvSpPr>
          <p:nvPr>
            <p:ph sz="half" idx="2"/>
          </p:nvPr>
        </p:nvSpPr>
        <p:spPr>
          <a:xfrm>
            <a:off x="6172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a:extLst>
              <a:ext uri="{FF2B5EF4-FFF2-40B4-BE49-F238E27FC236}">
                <a16:creationId xmlns:a16="http://schemas.microsoft.com/office/drawing/2014/main" id="{8971F67B-ED99-4001-A5EF-9A9A20F758AF}"/>
              </a:ext>
            </a:extLst>
          </p:cNvPr>
          <p:cNvSpPr>
            <a:spLocks noGrp="1"/>
          </p:cNvSpPr>
          <p:nvPr>
            <p:ph type="dt" sz="half" idx="10"/>
          </p:nvPr>
        </p:nvSpPr>
        <p:spPr/>
        <p:txBody>
          <a:bodyPr/>
          <a:lstStyle/>
          <a:p>
            <a:fld id="{DE4CB9A5-3A3C-4749-A0B0-7027C3164847}" type="datetimeFigureOut">
              <a:rPr lang="fr-FR" smtClean="0"/>
              <a:t>21/06/2024</a:t>
            </a:fld>
            <a:endParaRPr lang="fr-FR"/>
          </a:p>
        </p:txBody>
      </p:sp>
      <p:sp>
        <p:nvSpPr>
          <p:cNvPr id="6" name="Espace réservé du pied de page 5">
            <a:extLst>
              <a:ext uri="{FF2B5EF4-FFF2-40B4-BE49-F238E27FC236}">
                <a16:creationId xmlns:a16="http://schemas.microsoft.com/office/drawing/2014/main" id="{2DA2F905-B04D-455B-9D2A-0DB0EED96C6B}"/>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618B4AC5-D5B2-4B6E-8AD5-B3E037390912}"/>
              </a:ext>
            </a:extLst>
          </p:cNvPr>
          <p:cNvSpPr>
            <a:spLocks noGrp="1"/>
          </p:cNvSpPr>
          <p:nvPr>
            <p:ph type="sldNum" sz="quarter" idx="12"/>
          </p:nvPr>
        </p:nvSpPr>
        <p:spPr/>
        <p:txBody>
          <a:bodyPr/>
          <a:lstStyle/>
          <a:p>
            <a:fld id="{EDED653D-4570-4BDE-ACB7-F061CEA5F46A}" type="slidenum">
              <a:rPr lang="fr-FR" smtClean="0"/>
              <a:t>‹N°›</a:t>
            </a:fld>
            <a:endParaRPr lang="fr-FR"/>
          </a:p>
        </p:txBody>
      </p:sp>
    </p:spTree>
    <p:extLst>
      <p:ext uri="{BB962C8B-B14F-4D97-AF65-F5344CB8AC3E}">
        <p14:creationId xmlns:p14="http://schemas.microsoft.com/office/powerpoint/2010/main" val="21833061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87942E2-64C7-470D-90F0-1DAB990A88DD}"/>
              </a:ext>
            </a:extLst>
          </p:cNvPr>
          <p:cNvSpPr>
            <a:spLocks noGrp="1"/>
          </p:cNvSpPr>
          <p:nvPr>
            <p:ph type="title"/>
          </p:nvPr>
        </p:nvSpPr>
        <p:spPr>
          <a:xfrm>
            <a:off x="839788" y="365125"/>
            <a:ext cx="10515600" cy="1325563"/>
          </a:xfrm>
        </p:spPr>
        <p:txBody>
          <a:bodyPr/>
          <a:lstStyle/>
          <a:p>
            <a:r>
              <a:rPr lang="fr-FR"/>
              <a:t>Modifiez le style du titre</a:t>
            </a:r>
          </a:p>
        </p:txBody>
      </p:sp>
      <p:sp>
        <p:nvSpPr>
          <p:cNvPr id="3" name="Espace réservé du texte 2">
            <a:extLst>
              <a:ext uri="{FF2B5EF4-FFF2-40B4-BE49-F238E27FC236}">
                <a16:creationId xmlns:a16="http://schemas.microsoft.com/office/drawing/2014/main" id="{FA293603-46E7-48AC-A274-86AB5806CD7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a:extLst>
              <a:ext uri="{FF2B5EF4-FFF2-40B4-BE49-F238E27FC236}">
                <a16:creationId xmlns:a16="http://schemas.microsoft.com/office/drawing/2014/main" id="{92BA685E-C62E-4E26-9516-5DC12052FEFA}"/>
              </a:ext>
            </a:extLst>
          </p:cNvPr>
          <p:cNvSpPr>
            <a:spLocks noGrp="1"/>
          </p:cNvSpPr>
          <p:nvPr>
            <p:ph sz="half" idx="2"/>
          </p:nvPr>
        </p:nvSpPr>
        <p:spPr>
          <a:xfrm>
            <a:off x="839788" y="2505075"/>
            <a:ext cx="5157787"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a:extLst>
              <a:ext uri="{FF2B5EF4-FFF2-40B4-BE49-F238E27FC236}">
                <a16:creationId xmlns:a16="http://schemas.microsoft.com/office/drawing/2014/main" id="{38BF7DAD-42B9-4593-BB3E-70F56B496DA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a:extLst>
              <a:ext uri="{FF2B5EF4-FFF2-40B4-BE49-F238E27FC236}">
                <a16:creationId xmlns:a16="http://schemas.microsoft.com/office/drawing/2014/main" id="{FBE5BC62-D371-4E8C-A026-3E4EF7785351}"/>
              </a:ext>
            </a:extLst>
          </p:cNvPr>
          <p:cNvSpPr>
            <a:spLocks noGrp="1"/>
          </p:cNvSpPr>
          <p:nvPr>
            <p:ph sz="quarter" idx="4"/>
          </p:nvPr>
        </p:nvSpPr>
        <p:spPr>
          <a:xfrm>
            <a:off x="6172200" y="2505075"/>
            <a:ext cx="5183188"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a:extLst>
              <a:ext uri="{FF2B5EF4-FFF2-40B4-BE49-F238E27FC236}">
                <a16:creationId xmlns:a16="http://schemas.microsoft.com/office/drawing/2014/main" id="{53B313D9-96FE-4A23-8076-572FB33A4BBB}"/>
              </a:ext>
            </a:extLst>
          </p:cNvPr>
          <p:cNvSpPr>
            <a:spLocks noGrp="1"/>
          </p:cNvSpPr>
          <p:nvPr>
            <p:ph type="dt" sz="half" idx="10"/>
          </p:nvPr>
        </p:nvSpPr>
        <p:spPr/>
        <p:txBody>
          <a:bodyPr/>
          <a:lstStyle/>
          <a:p>
            <a:fld id="{DE4CB9A5-3A3C-4749-A0B0-7027C3164847}" type="datetimeFigureOut">
              <a:rPr lang="fr-FR" smtClean="0"/>
              <a:t>21/06/2024</a:t>
            </a:fld>
            <a:endParaRPr lang="fr-FR"/>
          </a:p>
        </p:txBody>
      </p:sp>
      <p:sp>
        <p:nvSpPr>
          <p:cNvPr id="8" name="Espace réservé du pied de page 7">
            <a:extLst>
              <a:ext uri="{FF2B5EF4-FFF2-40B4-BE49-F238E27FC236}">
                <a16:creationId xmlns:a16="http://schemas.microsoft.com/office/drawing/2014/main" id="{90C6F864-B9C5-41C2-BEF5-53CCECE107FA}"/>
              </a:ext>
            </a:extLst>
          </p:cNvPr>
          <p:cNvSpPr>
            <a:spLocks noGrp="1"/>
          </p:cNvSpPr>
          <p:nvPr>
            <p:ph type="ftr" sz="quarter" idx="11"/>
          </p:nvPr>
        </p:nvSpPr>
        <p:spPr/>
        <p:txBody>
          <a:bodyPr/>
          <a:lstStyle/>
          <a:p>
            <a:endParaRPr lang="fr-FR"/>
          </a:p>
        </p:txBody>
      </p:sp>
      <p:sp>
        <p:nvSpPr>
          <p:cNvPr id="9" name="Espace réservé du numéro de diapositive 8">
            <a:extLst>
              <a:ext uri="{FF2B5EF4-FFF2-40B4-BE49-F238E27FC236}">
                <a16:creationId xmlns:a16="http://schemas.microsoft.com/office/drawing/2014/main" id="{11C52166-90CB-4464-B011-2A92AF08BA25}"/>
              </a:ext>
            </a:extLst>
          </p:cNvPr>
          <p:cNvSpPr>
            <a:spLocks noGrp="1"/>
          </p:cNvSpPr>
          <p:nvPr>
            <p:ph type="sldNum" sz="quarter" idx="12"/>
          </p:nvPr>
        </p:nvSpPr>
        <p:spPr/>
        <p:txBody>
          <a:bodyPr/>
          <a:lstStyle/>
          <a:p>
            <a:fld id="{EDED653D-4570-4BDE-ACB7-F061CEA5F46A}" type="slidenum">
              <a:rPr lang="fr-FR" smtClean="0"/>
              <a:t>‹N°›</a:t>
            </a:fld>
            <a:endParaRPr lang="fr-FR"/>
          </a:p>
        </p:txBody>
      </p:sp>
    </p:spTree>
    <p:extLst>
      <p:ext uri="{BB962C8B-B14F-4D97-AF65-F5344CB8AC3E}">
        <p14:creationId xmlns:p14="http://schemas.microsoft.com/office/powerpoint/2010/main" val="27643166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8C59961-7ED7-4CA9-9D8F-8696DD4B2773}"/>
              </a:ext>
            </a:extLst>
          </p:cNvPr>
          <p:cNvSpPr>
            <a:spLocks noGrp="1"/>
          </p:cNvSpPr>
          <p:nvPr>
            <p:ph type="title"/>
          </p:nvPr>
        </p:nvSpPr>
        <p:spPr/>
        <p:txBody>
          <a:bodyPr/>
          <a:lstStyle/>
          <a:p>
            <a:r>
              <a:rPr lang="fr-FR"/>
              <a:t>Modifiez le style du titre</a:t>
            </a:r>
          </a:p>
        </p:txBody>
      </p:sp>
      <p:sp>
        <p:nvSpPr>
          <p:cNvPr id="3" name="Espace réservé de la date 2">
            <a:extLst>
              <a:ext uri="{FF2B5EF4-FFF2-40B4-BE49-F238E27FC236}">
                <a16:creationId xmlns:a16="http://schemas.microsoft.com/office/drawing/2014/main" id="{49CF104D-2CB6-4EE2-8FF0-ADDE58AF48DE}"/>
              </a:ext>
            </a:extLst>
          </p:cNvPr>
          <p:cNvSpPr>
            <a:spLocks noGrp="1"/>
          </p:cNvSpPr>
          <p:nvPr>
            <p:ph type="dt" sz="half" idx="10"/>
          </p:nvPr>
        </p:nvSpPr>
        <p:spPr/>
        <p:txBody>
          <a:bodyPr/>
          <a:lstStyle/>
          <a:p>
            <a:fld id="{DE4CB9A5-3A3C-4749-A0B0-7027C3164847}" type="datetimeFigureOut">
              <a:rPr lang="fr-FR" smtClean="0"/>
              <a:t>21/06/2024</a:t>
            </a:fld>
            <a:endParaRPr lang="fr-FR"/>
          </a:p>
        </p:txBody>
      </p:sp>
      <p:sp>
        <p:nvSpPr>
          <p:cNvPr id="4" name="Espace réservé du pied de page 3">
            <a:extLst>
              <a:ext uri="{FF2B5EF4-FFF2-40B4-BE49-F238E27FC236}">
                <a16:creationId xmlns:a16="http://schemas.microsoft.com/office/drawing/2014/main" id="{21ACB2B3-F846-4554-8E36-F5922B4E7ED1}"/>
              </a:ext>
            </a:extLst>
          </p:cNvPr>
          <p:cNvSpPr>
            <a:spLocks noGrp="1"/>
          </p:cNvSpPr>
          <p:nvPr>
            <p:ph type="ftr" sz="quarter" idx="11"/>
          </p:nvPr>
        </p:nvSpPr>
        <p:spPr/>
        <p:txBody>
          <a:bodyPr/>
          <a:lstStyle/>
          <a:p>
            <a:endParaRPr lang="fr-FR"/>
          </a:p>
        </p:txBody>
      </p:sp>
      <p:sp>
        <p:nvSpPr>
          <p:cNvPr id="5" name="Espace réservé du numéro de diapositive 4">
            <a:extLst>
              <a:ext uri="{FF2B5EF4-FFF2-40B4-BE49-F238E27FC236}">
                <a16:creationId xmlns:a16="http://schemas.microsoft.com/office/drawing/2014/main" id="{E4A123CA-CE7F-4EC2-91CD-873EC7A4008C}"/>
              </a:ext>
            </a:extLst>
          </p:cNvPr>
          <p:cNvSpPr>
            <a:spLocks noGrp="1"/>
          </p:cNvSpPr>
          <p:nvPr>
            <p:ph type="sldNum" sz="quarter" idx="12"/>
          </p:nvPr>
        </p:nvSpPr>
        <p:spPr/>
        <p:txBody>
          <a:bodyPr/>
          <a:lstStyle/>
          <a:p>
            <a:fld id="{EDED653D-4570-4BDE-ACB7-F061CEA5F46A}" type="slidenum">
              <a:rPr lang="fr-FR" smtClean="0"/>
              <a:t>‹N°›</a:t>
            </a:fld>
            <a:endParaRPr lang="fr-FR"/>
          </a:p>
        </p:txBody>
      </p:sp>
    </p:spTree>
    <p:extLst>
      <p:ext uri="{BB962C8B-B14F-4D97-AF65-F5344CB8AC3E}">
        <p14:creationId xmlns:p14="http://schemas.microsoft.com/office/powerpoint/2010/main" val="6796943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D655BD69-87B8-4488-9044-CDAC5919B31C}"/>
              </a:ext>
            </a:extLst>
          </p:cNvPr>
          <p:cNvSpPr>
            <a:spLocks noGrp="1"/>
          </p:cNvSpPr>
          <p:nvPr>
            <p:ph type="dt" sz="half" idx="10"/>
          </p:nvPr>
        </p:nvSpPr>
        <p:spPr/>
        <p:txBody>
          <a:bodyPr/>
          <a:lstStyle/>
          <a:p>
            <a:fld id="{DE4CB9A5-3A3C-4749-A0B0-7027C3164847}" type="datetimeFigureOut">
              <a:rPr lang="fr-FR" smtClean="0"/>
              <a:t>21/06/2024</a:t>
            </a:fld>
            <a:endParaRPr lang="fr-FR"/>
          </a:p>
        </p:txBody>
      </p:sp>
      <p:sp>
        <p:nvSpPr>
          <p:cNvPr id="3" name="Espace réservé du pied de page 2">
            <a:extLst>
              <a:ext uri="{FF2B5EF4-FFF2-40B4-BE49-F238E27FC236}">
                <a16:creationId xmlns:a16="http://schemas.microsoft.com/office/drawing/2014/main" id="{FA283D84-1101-4529-940D-D0EE2447B543}"/>
              </a:ext>
            </a:extLst>
          </p:cNvPr>
          <p:cNvSpPr>
            <a:spLocks noGrp="1"/>
          </p:cNvSpPr>
          <p:nvPr>
            <p:ph type="ftr" sz="quarter" idx="11"/>
          </p:nvPr>
        </p:nvSpPr>
        <p:spPr/>
        <p:txBody>
          <a:bodyPr/>
          <a:lstStyle/>
          <a:p>
            <a:endParaRPr lang="fr-FR"/>
          </a:p>
        </p:txBody>
      </p:sp>
      <p:sp>
        <p:nvSpPr>
          <p:cNvPr id="4" name="Espace réservé du numéro de diapositive 3">
            <a:extLst>
              <a:ext uri="{FF2B5EF4-FFF2-40B4-BE49-F238E27FC236}">
                <a16:creationId xmlns:a16="http://schemas.microsoft.com/office/drawing/2014/main" id="{000E7266-3C18-4991-A1BD-9B955CDCCFB2}"/>
              </a:ext>
            </a:extLst>
          </p:cNvPr>
          <p:cNvSpPr>
            <a:spLocks noGrp="1"/>
          </p:cNvSpPr>
          <p:nvPr>
            <p:ph type="sldNum" sz="quarter" idx="12"/>
          </p:nvPr>
        </p:nvSpPr>
        <p:spPr/>
        <p:txBody>
          <a:bodyPr/>
          <a:lstStyle/>
          <a:p>
            <a:fld id="{EDED653D-4570-4BDE-ACB7-F061CEA5F46A}" type="slidenum">
              <a:rPr lang="fr-FR" smtClean="0"/>
              <a:t>‹N°›</a:t>
            </a:fld>
            <a:endParaRPr lang="fr-FR"/>
          </a:p>
        </p:txBody>
      </p:sp>
    </p:spTree>
    <p:extLst>
      <p:ext uri="{BB962C8B-B14F-4D97-AF65-F5344CB8AC3E}">
        <p14:creationId xmlns:p14="http://schemas.microsoft.com/office/powerpoint/2010/main" val="9735176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EF1A668-B23F-4161-B000-88E72B8EDBA6}"/>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du contenu 2">
            <a:extLst>
              <a:ext uri="{FF2B5EF4-FFF2-40B4-BE49-F238E27FC236}">
                <a16:creationId xmlns:a16="http://schemas.microsoft.com/office/drawing/2014/main" id="{23CECDA3-37FD-41E3-8981-C9FA3E6B4FB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a:extLst>
              <a:ext uri="{FF2B5EF4-FFF2-40B4-BE49-F238E27FC236}">
                <a16:creationId xmlns:a16="http://schemas.microsoft.com/office/drawing/2014/main" id="{340A37C6-3B26-4398-A4D4-28502E96388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FE6B4060-91E5-4E06-91EC-807AE898C207}"/>
              </a:ext>
            </a:extLst>
          </p:cNvPr>
          <p:cNvSpPr>
            <a:spLocks noGrp="1"/>
          </p:cNvSpPr>
          <p:nvPr>
            <p:ph type="dt" sz="half" idx="10"/>
          </p:nvPr>
        </p:nvSpPr>
        <p:spPr/>
        <p:txBody>
          <a:bodyPr/>
          <a:lstStyle/>
          <a:p>
            <a:fld id="{DE4CB9A5-3A3C-4749-A0B0-7027C3164847}" type="datetimeFigureOut">
              <a:rPr lang="fr-FR" smtClean="0"/>
              <a:t>21/06/2024</a:t>
            </a:fld>
            <a:endParaRPr lang="fr-FR"/>
          </a:p>
        </p:txBody>
      </p:sp>
      <p:sp>
        <p:nvSpPr>
          <p:cNvPr id="6" name="Espace réservé du pied de page 5">
            <a:extLst>
              <a:ext uri="{FF2B5EF4-FFF2-40B4-BE49-F238E27FC236}">
                <a16:creationId xmlns:a16="http://schemas.microsoft.com/office/drawing/2014/main" id="{C23BE1D8-5758-4D20-A34A-34AA4FD50532}"/>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011D23D7-9DDA-46ED-8C05-7C3F24134C9B}"/>
              </a:ext>
            </a:extLst>
          </p:cNvPr>
          <p:cNvSpPr>
            <a:spLocks noGrp="1"/>
          </p:cNvSpPr>
          <p:nvPr>
            <p:ph type="sldNum" sz="quarter" idx="12"/>
          </p:nvPr>
        </p:nvSpPr>
        <p:spPr/>
        <p:txBody>
          <a:bodyPr/>
          <a:lstStyle/>
          <a:p>
            <a:fld id="{EDED653D-4570-4BDE-ACB7-F061CEA5F46A}" type="slidenum">
              <a:rPr lang="fr-FR" smtClean="0"/>
              <a:t>‹N°›</a:t>
            </a:fld>
            <a:endParaRPr lang="fr-FR"/>
          </a:p>
        </p:txBody>
      </p:sp>
    </p:spTree>
    <p:extLst>
      <p:ext uri="{BB962C8B-B14F-4D97-AF65-F5344CB8AC3E}">
        <p14:creationId xmlns:p14="http://schemas.microsoft.com/office/powerpoint/2010/main" val="35780831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7BA9AE7-D1EE-477A-84B3-C59CACEE694B}"/>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pour une image  2">
            <a:extLst>
              <a:ext uri="{FF2B5EF4-FFF2-40B4-BE49-F238E27FC236}">
                <a16:creationId xmlns:a16="http://schemas.microsoft.com/office/drawing/2014/main" id="{6162297F-4FAB-47BA-80A2-16BDFFE8748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a:extLst>
              <a:ext uri="{FF2B5EF4-FFF2-40B4-BE49-F238E27FC236}">
                <a16:creationId xmlns:a16="http://schemas.microsoft.com/office/drawing/2014/main" id="{40CF699D-C27B-4D9E-8C00-9632F8DE3D0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0A650D4A-16E5-49C9-A3EC-1A639F31AC2B}"/>
              </a:ext>
            </a:extLst>
          </p:cNvPr>
          <p:cNvSpPr>
            <a:spLocks noGrp="1"/>
          </p:cNvSpPr>
          <p:nvPr>
            <p:ph type="dt" sz="half" idx="10"/>
          </p:nvPr>
        </p:nvSpPr>
        <p:spPr/>
        <p:txBody>
          <a:bodyPr/>
          <a:lstStyle/>
          <a:p>
            <a:fld id="{DE4CB9A5-3A3C-4749-A0B0-7027C3164847}" type="datetimeFigureOut">
              <a:rPr lang="fr-FR" smtClean="0"/>
              <a:t>21/06/2024</a:t>
            </a:fld>
            <a:endParaRPr lang="fr-FR"/>
          </a:p>
        </p:txBody>
      </p:sp>
      <p:sp>
        <p:nvSpPr>
          <p:cNvPr id="6" name="Espace réservé du pied de page 5">
            <a:extLst>
              <a:ext uri="{FF2B5EF4-FFF2-40B4-BE49-F238E27FC236}">
                <a16:creationId xmlns:a16="http://schemas.microsoft.com/office/drawing/2014/main" id="{548BE891-BB21-4787-9E6F-58380AD52EB8}"/>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8496359D-7051-414B-ACE9-1FC578625D0B}"/>
              </a:ext>
            </a:extLst>
          </p:cNvPr>
          <p:cNvSpPr>
            <a:spLocks noGrp="1"/>
          </p:cNvSpPr>
          <p:nvPr>
            <p:ph type="sldNum" sz="quarter" idx="12"/>
          </p:nvPr>
        </p:nvSpPr>
        <p:spPr/>
        <p:txBody>
          <a:bodyPr/>
          <a:lstStyle/>
          <a:p>
            <a:fld id="{EDED653D-4570-4BDE-ACB7-F061CEA5F46A}" type="slidenum">
              <a:rPr lang="fr-FR" smtClean="0"/>
              <a:t>‹N°›</a:t>
            </a:fld>
            <a:endParaRPr lang="fr-FR"/>
          </a:p>
        </p:txBody>
      </p:sp>
    </p:spTree>
    <p:extLst>
      <p:ext uri="{BB962C8B-B14F-4D97-AF65-F5344CB8AC3E}">
        <p14:creationId xmlns:p14="http://schemas.microsoft.com/office/powerpoint/2010/main" val="74177066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4EB4225B-BCE7-419F-998C-353436F8DEA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a:extLst>
              <a:ext uri="{FF2B5EF4-FFF2-40B4-BE49-F238E27FC236}">
                <a16:creationId xmlns:a16="http://schemas.microsoft.com/office/drawing/2014/main" id="{655843B0-EDFE-4A49-81EC-5EF0D0EBE00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44DFC1D9-ECC7-43B1-B60A-31CAAEDB866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E4CB9A5-3A3C-4749-A0B0-7027C3164847}" type="datetimeFigureOut">
              <a:rPr lang="fr-FR" smtClean="0"/>
              <a:t>21/06/2024</a:t>
            </a:fld>
            <a:endParaRPr lang="fr-FR"/>
          </a:p>
        </p:txBody>
      </p:sp>
      <p:sp>
        <p:nvSpPr>
          <p:cNvPr id="5" name="Espace réservé du pied de page 4">
            <a:extLst>
              <a:ext uri="{FF2B5EF4-FFF2-40B4-BE49-F238E27FC236}">
                <a16:creationId xmlns:a16="http://schemas.microsoft.com/office/drawing/2014/main" id="{4A6E78C5-460C-4DE9-9F7C-4D506E172AB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a:extLst>
              <a:ext uri="{FF2B5EF4-FFF2-40B4-BE49-F238E27FC236}">
                <a16:creationId xmlns:a16="http://schemas.microsoft.com/office/drawing/2014/main" id="{DCB31488-B648-4E2A-A847-EF5DED99F0D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DED653D-4570-4BDE-ACB7-F061CEA5F46A}" type="slidenum">
              <a:rPr lang="fr-FR" smtClean="0"/>
              <a:t>‹N°›</a:t>
            </a:fld>
            <a:endParaRPr lang="fr-FR"/>
          </a:p>
        </p:txBody>
      </p:sp>
    </p:spTree>
    <p:extLst>
      <p:ext uri="{BB962C8B-B14F-4D97-AF65-F5344CB8AC3E}">
        <p14:creationId xmlns:p14="http://schemas.microsoft.com/office/powerpoint/2010/main" val="419230675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13.xml"/><Relationship Id="rId6" Type="http://schemas.openxmlformats.org/officeDocument/2006/relationships/image" Target="../media/image9.png"/><Relationship Id="rId5" Type="http://schemas.openxmlformats.org/officeDocument/2006/relationships/image" Target="../media/image8.png"/><Relationship Id="rId4" Type="http://schemas.openxmlformats.org/officeDocument/2006/relationships/image" Target="../media/image7.png"/></Relationships>
</file>

<file path=ppt/slides/_rels/slide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9E12389-EFE2-48FC-9D9C-C4AE442728B4}"/>
              </a:ext>
            </a:extLst>
          </p:cNvPr>
          <p:cNvSpPr>
            <a:spLocks noGrp="1"/>
          </p:cNvSpPr>
          <p:nvPr>
            <p:ph type="title"/>
          </p:nvPr>
        </p:nvSpPr>
        <p:spPr>
          <a:xfrm>
            <a:off x="576000" y="1796347"/>
            <a:ext cx="11040000" cy="1440632"/>
          </a:xfrm>
        </p:spPr>
        <p:txBody>
          <a:bodyPr>
            <a:normAutofit fontScale="90000"/>
          </a:bodyPr>
          <a:lstStyle/>
          <a:p>
            <a:r>
              <a:rPr lang="fr-FR" dirty="0">
                <a:solidFill>
                  <a:schemeClr val="tx2"/>
                </a:solidFill>
                <a:latin typeface="Bouygues Speak Corpo" pitchFamily="50" charset="0"/>
              </a:rPr>
              <a:t>SC/Télévente</a:t>
            </a:r>
            <a:br>
              <a:rPr lang="fr-FR" dirty="0">
                <a:latin typeface="Bouygues Speak Corpo" pitchFamily="50" charset="0"/>
              </a:rPr>
            </a:br>
            <a:r>
              <a:rPr lang="fr-FR" dirty="0">
                <a:solidFill>
                  <a:srgbClr val="50BFDA"/>
                </a:solidFill>
                <a:latin typeface="Bouygues Speak Corpo" pitchFamily="50" charset="0"/>
              </a:rPr>
              <a:t>Sortante</a:t>
            </a:r>
          </a:p>
        </p:txBody>
      </p:sp>
      <p:sp>
        <p:nvSpPr>
          <p:cNvPr id="5" name="Espace réservé du numéro de diapositive 4">
            <a:extLst>
              <a:ext uri="{FF2B5EF4-FFF2-40B4-BE49-F238E27FC236}">
                <a16:creationId xmlns:a16="http://schemas.microsoft.com/office/drawing/2014/main" id="{F5CDAABB-C4E0-4B87-97C4-AE2E3E579CC8}"/>
              </a:ext>
            </a:extLst>
          </p:cNvPr>
          <p:cNvSpPr>
            <a:spLocks noGrp="1"/>
          </p:cNvSpPr>
          <p:nvPr>
            <p:ph type="sldNum" sz="quarter" idx="12"/>
          </p:nvPr>
        </p:nvSpPr>
        <p:spPr/>
        <p:txBody>
          <a:bodyPr/>
          <a:lstStyle/>
          <a:p>
            <a:fld id="{733122C9-A0B9-462F-8757-0847AD287B63}" type="slidenum">
              <a:rPr lang="fr-FR" smtClean="0"/>
              <a:pPr/>
              <a:t>1</a:t>
            </a:fld>
            <a:endParaRPr lang="fr-FR" dirty="0"/>
          </a:p>
        </p:txBody>
      </p:sp>
      <p:pic>
        <p:nvPicPr>
          <p:cNvPr id="9" name="Image 8">
            <a:extLst>
              <a:ext uri="{FF2B5EF4-FFF2-40B4-BE49-F238E27FC236}">
                <a16:creationId xmlns:a16="http://schemas.microsoft.com/office/drawing/2014/main" id="{6B91B1D7-AEFF-4D65-869B-23AA31A4E448}"/>
              </a:ext>
            </a:extLst>
          </p:cNvPr>
          <p:cNvPicPr>
            <a:picLocks noChangeAspect="1"/>
          </p:cNvPicPr>
          <p:nvPr/>
        </p:nvPicPr>
        <p:blipFill>
          <a:blip r:embed="rId2"/>
          <a:stretch>
            <a:fillRect/>
          </a:stretch>
        </p:blipFill>
        <p:spPr>
          <a:xfrm rot="20139708">
            <a:off x="5460999" y="417564"/>
            <a:ext cx="1270000" cy="1270000"/>
          </a:xfrm>
          <a:prstGeom prst="rect">
            <a:avLst/>
          </a:prstGeom>
        </p:spPr>
      </p:pic>
      <p:sp>
        <p:nvSpPr>
          <p:cNvPr id="12" name="Titre 1">
            <a:extLst>
              <a:ext uri="{FF2B5EF4-FFF2-40B4-BE49-F238E27FC236}">
                <a16:creationId xmlns:a16="http://schemas.microsoft.com/office/drawing/2014/main" id="{6C5D9B29-CFC3-44A1-A77C-409ABC61D494}"/>
              </a:ext>
            </a:extLst>
          </p:cNvPr>
          <p:cNvSpPr txBox="1">
            <a:spLocks/>
          </p:cNvSpPr>
          <p:nvPr/>
        </p:nvSpPr>
        <p:spPr bwMode="gray">
          <a:xfrm>
            <a:off x="570621" y="4148104"/>
            <a:ext cx="11040000" cy="1440632"/>
          </a:xfrm>
          <a:prstGeom prst="rect">
            <a:avLst/>
          </a:prstGeom>
        </p:spPr>
        <p:txBody>
          <a:bodyPr vert="horz" lIns="0" tIns="0" rIns="0" bIns="0" rtlCol="0" anchor="t" anchorCtr="0">
            <a:noAutofit/>
          </a:bodyPr>
          <a:lstStyle>
            <a:lvl1pPr algn="ctr" defTabSz="914400" rtl="0" eaLnBrk="1" latinLnBrk="0" hangingPunct="1">
              <a:lnSpc>
                <a:spcPct val="83000"/>
              </a:lnSpc>
              <a:spcBef>
                <a:spcPct val="0"/>
              </a:spcBef>
              <a:buNone/>
              <a:defRPr sz="3800" b="1" kern="1200" baseline="0">
                <a:solidFill>
                  <a:schemeClr val="tx2"/>
                </a:solidFill>
                <a:latin typeface="+mj-lt"/>
                <a:ea typeface="+mj-ea"/>
                <a:cs typeface="+mj-cs"/>
              </a:defRPr>
            </a:lvl1pPr>
          </a:lstStyle>
          <a:p>
            <a:r>
              <a:rPr lang="fr-FR" sz="4267" dirty="0">
                <a:solidFill>
                  <a:schemeClr val="bg1"/>
                </a:solidFill>
                <a:latin typeface="Bouygues Speak Corpo" pitchFamily="50" charset="0"/>
              </a:rPr>
              <a:t>CNIL</a:t>
            </a:r>
          </a:p>
        </p:txBody>
      </p:sp>
    </p:spTree>
    <p:extLst>
      <p:ext uri="{BB962C8B-B14F-4D97-AF65-F5344CB8AC3E}">
        <p14:creationId xmlns:p14="http://schemas.microsoft.com/office/powerpoint/2010/main" val="312326911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Rectangle 16">
            <a:extLst>
              <a:ext uri="{FF2B5EF4-FFF2-40B4-BE49-F238E27FC236}">
                <a16:creationId xmlns:a16="http://schemas.microsoft.com/office/drawing/2014/main" id="{E0BF9DFB-8BC3-408A-8332-7063915569CF}"/>
              </a:ext>
            </a:extLst>
          </p:cNvPr>
          <p:cNvSpPr/>
          <p:nvPr/>
        </p:nvSpPr>
        <p:spPr>
          <a:xfrm>
            <a:off x="0" y="385804"/>
            <a:ext cx="9689284" cy="684749"/>
          </a:xfrm>
          <a:prstGeom prst="rect">
            <a:avLst/>
          </a:prstGeom>
          <a:solidFill>
            <a:srgbClr val="25465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fr-FR" sz="1600" dirty="0">
                <a:ln w="0"/>
                <a:solidFill>
                  <a:schemeClr val="bg1"/>
                </a:solidFill>
                <a:latin typeface="Bouygues Read" pitchFamily="50" charset="0"/>
              </a:rPr>
              <a:t>CNIL : Message Vocal</a:t>
            </a:r>
          </a:p>
        </p:txBody>
      </p:sp>
      <p:pic>
        <p:nvPicPr>
          <p:cNvPr id="16" name="Image 15" descr="Une image contenant texte, clipart&#10;&#10;Description générée automatiquement">
            <a:extLst>
              <a:ext uri="{FF2B5EF4-FFF2-40B4-BE49-F238E27FC236}">
                <a16:creationId xmlns:a16="http://schemas.microsoft.com/office/drawing/2014/main" id="{77F7997F-689D-4B05-B1DC-23EA71B82333}"/>
              </a:ext>
            </a:extLst>
          </p:cNvPr>
          <p:cNvPicPr>
            <a:picLocks noChangeAspect="1"/>
          </p:cNvPicPr>
          <p:nvPr/>
        </p:nvPicPr>
        <p:blipFill>
          <a:blip r:embed="rId2"/>
          <a:stretch>
            <a:fillRect/>
          </a:stretch>
        </p:blipFill>
        <p:spPr>
          <a:xfrm>
            <a:off x="374572" y="520159"/>
            <a:ext cx="512290" cy="550394"/>
          </a:xfrm>
          <a:prstGeom prst="rect">
            <a:avLst/>
          </a:prstGeom>
        </p:spPr>
      </p:pic>
      <p:sp>
        <p:nvSpPr>
          <p:cNvPr id="3" name="ZoneTexte 2">
            <a:extLst>
              <a:ext uri="{FF2B5EF4-FFF2-40B4-BE49-F238E27FC236}">
                <a16:creationId xmlns:a16="http://schemas.microsoft.com/office/drawing/2014/main" id="{99FCB52D-F872-4949-15D0-2F4671E184B3}"/>
              </a:ext>
            </a:extLst>
          </p:cNvPr>
          <p:cNvSpPr txBox="1"/>
          <p:nvPr/>
        </p:nvSpPr>
        <p:spPr>
          <a:xfrm>
            <a:off x="0" y="1722385"/>
            <a:ext cx="9689284" cy="276999"/>
          </a:xfrm>
          <a:prstGeom prst="rect">
            <a:avLst/>
          </a:prstGeom>
          <a:solidFill>
            <a:schemeClr val="accent4">
              <a:lumMod val="60000"/>
              <a:lumOff val="40000"/>
            </a:schemeClr>
          </a:solidFill>
        </p:spPr>
        <p:txBody>
          <a:bodyPr wrap="square" rtlCol="0">
            <a:spAutoFit/>
          </a:bodyPr>
          <a:lstStyle/>
          <a:p>
            <a:pPr algn="ctr"/>
            <a:r>
              <a:rPr lang="fr-FR" sz="1200" b="1" dirty="0">
                <a:solidFill>
                  <a:schemeClr val="tx2"/>
                </a:solidFill>
                <a:latin typeface="Bouygues Read" pitchFamily="50" charset="0"/>
              </a:rPr>
              <a:t>MESSAGE QU’ENTENDRA LE CLIENT LORSQU’IL APPELLERA LE 3106</a:t>
            </a:r>
          </a:p>
        </p:txBody>
      </p:sp>
      <p:sp>
        <p:nvSpPr>
          <p:cNvPr id="4" name="ZoneTexte 3">
            <a:extLst>
              <a:ext uri="{FF2B5EF4-FFF2-40B4-BE49-F238E27FC236}">
                <a16:creationId xmlns:a16="http://schemas.microsoft.com/office/drawing/2014/main" id="{9BBED9EF-4F9D-9769-7FD3-8F16F143E5CF}"/>
              </a:ext>
            </a:extLst>
          </p:cNvPr>
          <p:cNvSpPr txBox="1"/>
          <p:nvPr/>
        </p:nvSpPr>
        <p:spPr>
          <a:xfrm>
            <a:off x="2913405" y="2316666"/>
            <a:ext cx="4256373" cy="4339650"/>
          </a:xfrm>
          <a:prstGeom prst="rect">
            <a:avLst/>
          </a:prstGeom>
          <a:noFill/>
        </p:spPr>
        <p:txBody>
          <a:bodyPr wrap="square">
            <a:spAutoFit/>
          </a:bodyPr>
          <a:lstStyle/>
          <a:p>
            <a:pPr rtl="0"/>
            <a:r>
              <a:rPr lang="fr-FR" sz="1200" b="1" dirty="0"/>
              <a:t>3106</a:t>
            </a:r>
            <a:endParaRPr lang="fr-FR" sz="1200" dirty="0">
              <a:effectLst/>
            </a:endParaRPr>
          </a:p>
          <a:p>
            <a:pPr rtl="0"/>
            <a:r>
              <a:rPr lang="fr-FR" sz="1200" u="sng" dirty="0">
                <a:effectLst/>
              </a:rPr>
              <a:t>Accueil SVI :</a:t>
            </a:r>
            <a:endParaRPr lang="fr-FR" sz="1200" dirty="0">
              <a:effectLst/>
            </a:endParaRPr>
          </a:p>
          <a:p>
            <a:pPr marL="171450" indent="-171450" rtl="0">
              <a:buFont typeface="Arial" panose="020B0604020202020204" pitchFamily="34" charset="0"/>
              <a:buChar char="•"/>
            </a:pPr>
            <a:r>
              <a:rPr lang="fr-FR" sz="1200" dirty="0"/>
              <a:t>Bonjour et bienvenue au service commercial de Bouygues Telecom</a:t>
            </a:r>
          </a:p>
          <a:p>
            <a:pPr marL="171450" indent="-171450" rtl="0">
              <a:buFont typeface="Arial" panose="020B0604020202020204" pitchFamily="34" charset="0"/>
              <a:buChar char="•"/>
            </a:pPr>
            <a:r>
              <a:rPr lang="fr-FR" sz="1200" dirty="0"/>
              <a:t>Pour écouter les mentions légales tapez Etoile sinon merci de bien vouloir patienter</a:t>
            </a:r>
          </a:p>
          <a:p>
            <a:pPr rtl="0"/>
            <a:endParaRPr lang="fr-FR" sz="1200" dirty="0">
              <a:solidFill>
                <a:srgbClr val="1E53A3"/>
              </a:solidFill>
              <a:effectLst/>
            </a:endParaRPr>
          </a:p>
          <a:p>
            <a:pPr rtl="0"/>
            <a:r>
              <a:rPr lang="fr-FR" sz="1200" dirty="0">
                <a:solidFill>
                  <a:srgbClr val="1E53A3"/>
                </a:solidFill>
                <a:effectLst/>
              </a:rPr>
              <a:t>Si le client tape Etoile :</a:t>
            </a:r>
            <a:endParaRPr lang="fr-FR" sz="1200" dirty="0">
              <a:effectLst/>
            </a:endParaRPr>
          </a:p>
          <a:p>
            <a:pPr marL="171450" indent="-171450" rtl="0">
              <a:buFont typeface="Arial" panose="020B0604020202020204" pitchFamily="34" charset="0"/>
              <a:buChar char="•"/>
            </a:pPr>
            <a:r>
              <a:rPr lang="fr-FR" sz="1200" dirty="0"/>
              <a:t>L'appel au 3106 est gratuit depuis un fixe ou un mobile en France métropolitaine</a:t>
            </a:r>
          </a:p>
          <a:p>
            <a:pPr rtl="0"/>
            <a:endParaRPr lang="fr-FR" sz="1200" u="sng" dirty="0"/>
          </a:p>
          <a:p>
            <a:pPr rtl="0"/>
            <a:r>
              <a:rPr lang="fr-FR" sz="1200" u="sng" dirty="0">
                <a:effectLst/>
              </a:rPr>
              <a:t>Détection de l’intention :</a:t>
            </a:r>
            <a:endParaRPr lang="fr-FR" sz="1200" dirty="0">
              <a:effectLst/>
            </a:endParaRPr>
          </a:p>
          <a:p>
            <a:pPr rtl="0">
              <a:buFont typeface="Arial" panose="020B0604020202020204" pitchFamily="34" charset="0"/>
              <a:buChar char="•"/>
            </a:pPr>
            <a:r>
              <a:rPr lang="fr-FR" sz="1200" dirty="0">
                <a:solidFill>
                  <a:schemeClr val="bg2">
                    <a:lumMod val="75000"/>
                  </a:schemeClr>
                </a:solidFill>
              </a:rPr>
              <a:t>Le client est questionné pour l’orienter</a:t>
            </a:r>
          </a:p>
          <a:p>
            <a:pPr rtl="0"/>
            <a:endParaRPr lang="fr-FR" sz="1200" u="sng" dirty="0">
              <a:effectLst/>
            </a:endParaRPr>
          </a:p>
          <a:p>
            <a:pPr rtl="0"/>
            <a:r>
              <a:rPr lang="fr-FR" sz="1200" u="sng" dirty="0">
                <a:effectLst/>
              </a:rPr>
              <a:t>Routage de l’appel :</a:t>
            </a:r>
            <a:endParaRPr lang="fr-FR" sz="1200" dirty="0">
              <a:effectLst/>
            </a:endParaRPr>
          </a:p>
          <a:p>
            <a:pPr marL="171450" indent="-171450" rtl="0">
              <a:buFont typeface="Arial" panose="020B0604020202020204" pitchFamily="34" charset="0"/>
              <a:buChar char="•"/>
            </a:pPr>
            <a:r>
              <a:rPr lang="fr-FR" sz="1200" dirty="0"/>
              <a:t>Vous allez être mis en relation avec un conseiller</a:t>
            </a:r>
          </a:p>
          <a:p>
            <a:pPr marL="171450" indent="-171450" rtl="0">
              <a:buFont typeface="Arial" panose="020B0604020202020204" pitchFamily="34" charset="0"/>
              <a:buChar char="•"/>
            </a:pPr>
            <a:r>
              <a:rPr lang="fr-FR" sz="1200" dirty="0"/>
              <a:t>Nous vous informons qu’à des fins de démarche qualité et </a:t>
            </a:r>
            <a:r>
              <a:rPr lang="fr-FR" sz="1200" b="1" dirty="0">
                <a:solidFill>
                  <a:srgbClr val="C00000"/>
                </a:solidFill>
              </a:rPr>
              <a:t>de marketing opérationnel</a:t>
            </a:r>
            <a:r>
              <a:rPr lang="fr-FR" sz="1200" dirty="0"/>
              <a:t>, cet appel est susceptible d’être enregistré </a:t>
            </a:r>
            <a:r>
              <a:rPr lang="fr-FR" sz="1200" b="1" dirty="0">
                <a:solidFill>
                  <a:srgbClr val="C00000"/>
                </a:solidFill>
              </a:rPr>
              <a:t>et traité automatiquement</a:t>
            </a:r>
            <a:r>
              <a:rPr lang="fr-FR" sz="1200" dirty="0"/>
              <a:t>, ce que vous pouvez refuser auprès de notre conseiller</a:t>
            </a:r>
          </a:p>
          <a:p>
            <a:pPr marL="171450" indent="-171450" rtl="0">
              <a:buFont typeface="Arial" panose="020B0604020202020204" pitchFamily="34" charset="0"/>
              <a:buChar char="•"/>
            </a:pPr>
            <a:r>
              <a:rPr lang="fr-FR" sz="1200" dirty="0"/>
              <a:t>À l’issue de cet appel, une courte enquête de satisfaction pourra vous être adressée. Merci d’y accorder quelques instants</a:t>
            </a:r>
          </a:p>
        </p:txBody>
      </p:sp>
      <p:sp>
        <p:nvSpPr>
          <p:cNvPr id="5" name="ZoneTexte 4">
            <a:extLst>
              <a:ext uri="{FF2B5EF4-FFF2-40B4-BE49-F238E27FC236}">
                <a16:creationId xmlns:a16="http://schemas.microsoft.com/office/drawing/2014/main" id="{231CCF12-716D-2D00-2830-D8BE1250BB96}"/>
              </a:ext>
            </a:extLst>
          </p:cNvPr>
          <p:cNvSpPr txBox="1"/>
          <p:nvPr/>
        </p:nvSpPr>
        <p:spPr>
          <a:xfrm>
            <a:off x="3603314" y="1196414"/>
            <a:ext cx="2608105" cy="400110"/>
          </a:xfrm>
          <a:prstGeom prst="rect">
            <a:avLst/>
          </a:prstGeom>
          <a:noFill/>
        </p:spPr>
        <p:txBody>
          <a:bodyPr wrap="square">
            <a:spAutoFit/>
          </a:bodyPr>
          <a:lstStyle/>
          <a:p>
            <a:pPr algn="ctr"/>
            <a:r>
              <a:rPr lang="fr-FR" sz="2000" b="1" dirty="0">
                <a:solidFill>
                  <a:srgbClr val="25465F"/>
                </a:solidFill>
                <a:latin typeface="Bouygues Read" pitchFamily="50" charset="0"/>
              </a:rPr>
              <a:t>Appel Entrant TLV</a:t>
            </a:r>
          </a:p>
        </p:txBody>
      </p:sp>
    </p:spTree>
    <p:extLst>
      <p:ext uri="{BB962C8B-B14F-4D97-AF65-F5344CB8AC3E}">
        <p14:creationId xmlns:p14="http://schemas.microsoft.com/office/powerpoint/2010/main" val="254602912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Rectangle 16">
            <a:extLst>
              <a:ext uri="{FF2B5EF4-FFF2-40B4-BE49-F238E27FC236}">
                <a16:creationId xmlns:a16="http://schemas.microsoft.com/office/drawing/2014/main" id="{E0BF9DFB-8BC3-408A-8332-7063915569CF}"/>
              </a:ext>
            </a:extLst>
          </p:cNvPr>
          <p:cNvSpPr/>
          <p:nvPr/>
        </p:nvSpPr>
        <p:spPr>
          <a:xfrm>
            <a:off x="1" y="385804"/>
            <a:ext cx="9859616" cy="684749"/>
          </a:xfrm>
          <a:prstGeom prst="rect">
            <a:avLst/>
          </a:prstGeom>
          <a:solidFill>
            <a:srgbClr val="25465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fr-FR" sz="2800" dirty="0">
                <a:ln w="0"/>
                <a:solidFill>
                  <a:schemeClr val="bg1"/>
                </a:solidFill>
                <a:latin typeface="Bouygues Read" pitchFamily="50" charset="0"/>
              </a:rPr>
              <a:t>Process de floutage en cas de refus enregistrement AE</a:t>
            </a:r>
          </a:p>
        </p:txBody>
      </p:sp>
      <p:pic>
        <p:nvPicPr>
          <p:cNvPr id="16" name="Image 15" descr="Une image contenant texte, clipart&#10;&#10;Description générée automatiquement">
            <a:extLst>
              <a:ext uri="{FF2B5EF4-FFF2-40B4-BE49-F238E27FC236}">
                <a16:creationId xmlns:a16="http://schemas.microsoft.com/office/drawing/2014/main" id="{77F7997F-689D-4B05-B1DC-23EA71B82333}"/>
              </a:ext>
            </a:extLst>
          </p:cNvPr>
          <p:cNvPicPr>
            <a:picLocks noChangeAspect="1"/>
          </p:cNvPicPr>
          <p:nvPr/>
        </p:nvPicPr>
        <p:blipFill>
          <a:blip r:embed="rId2"/>
          <a:stretch>
            <a:fillRect/>
          </a:stretch>
        </p:blipFill>
        <p:spPr>
          <a:xfrm>
            <a:off x="374572" y="520159"/>
            <a:ext cx="512290" cy="550394"/>
          </a:xfrm>
          <a:prstGeom prst="rect">
            <a:avLst/>
          </a:prstGeom>
        </p:spPr>
      </p:pic>
      <p:sp>
        <p:nvSpPr>
          <p:cNvPr id="5" name="ZoneTexte 4">
            <a:extLst>
              <a:ext uri="{FF2B5EF4-FFF2-40B4-BE49-F238E27FC236}">
                <a16:creationId xmlns:a16="http://schemas.microsoft.com/office/drawing/2014/main" id="{40F572E9-38E8-A3D4-0B4D-6AA766555DC8}"/>
              </a:ext>
            </a:extLst>
          </p:cNvPr>
          <p:cNvSpPr txBox="1"/>
          <p:nvPr/>
        </p:nvSpPr>
        <p:spPr>
          <a:xfrm>
            <a:off x="312708" y="1277920"/>
            <a:ext cx="3329920" cy="369332"/>
          </a:xfrm>
          <a:prstGeom prst="rect">
            <a:avLst/>
          </a:prstGeom>
          <a:noFill/>
        </p:spPr>
        <p:txBody>
          <a:bodyPr wrap="square" rtlCol="0">
            <a:spAutoFit/>
          </a:bodyPr>
          <a:lstStyle/>
          <a:p>
            <a:r>
              <a:rPr lang="fr-FR" b="1" dirty="0"/>
              <a:t>Se connecter à Hello</a:t>
            </a:r>
          </a:p>
        </p:txBody>
      </p:sp>
      <p:pic>
        <p:nvPicPr>
          <p:cNvPr id="7" name="Image 6">
            <a:extLst>
              <a:ext uri="{FF2B5EF4-FFF2-40B4-BE49-F238E27FC236}">
                <a16:creationId xmlns:a16="http://schemas.microsoft.com/office/drawing/2014/main" id="{D53479E1-1E9B-1189-E32F-2E3C2DB557FE}"/>
              </a:ext>
            </a:extLst>
          </p:cNvPr>
          <p:cNvPicPr>
            <a:picLocks noChangeAspect="1"/>
          </p:cNvPicPr>
          <p:nvPr/>
        </p:nvPicPr>
        <p:blipFill>
          <a:blip r:embed="rId3"/>
          <a:stretch>
            <a:fillRect/>
          </a:stretch>
        </p:blipFill>
        <p:spPr>
          <a:xfrm>
            <a:off x="312708" y="1789723"/>
            <a:ext cx="5007744" cy="1805354"/>
          </a:xfrm>
          <a:prstGeom prst="rect">
            <a:avLst/>
          </a:prstGeom>
        </p:spPr>
      </p:pic>
      <p:sp>
        <p:nvSpPr>
          <p:cNvPr id="8" name="Rectangle 7">
            <a:extLst>
              <a:ext uri="{FF2B5EF4-FFF2-40B4-BE49-F238E27FC236}">
                <a16:creationId xmlns:a16="http://schemas.microsoft.com/office/drawing/2014/main" id="{EE9670E8-D93E-E829-FDB3-654D6F97FFA1}"/>
              </a:ext>
            </a:extLst>
          </p:cNvPr>
          <p:cNvSpPr/>
          <p:nvPr/>
        </p:nvSpPr>
        <p:spPr>
          <a:xfrm>
            <a:off x="4131283" y="1958772"/>
            <a:ext cx="276594" cy="422851"/>
          </a:xfrm>
          <a:prstGeom prst="rect">
            <a:avLst/>
          </a:prstGeom>
          <a:noFill/>
          <a:ln w="5715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fr-FR"/>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fr-FR"/>
          </a:p>
        </p:txBody>
      </p:sp>
      <p:sp>
        <p:nvSpPr>
          <p:cNvPr id="9" name="Flèche : bas 8">
            <a:extLst>
              <a:ext uri="{FF2B5EF4-FFF2-40B4-BE49-F238E27FC236}">
                <a16:creationId xmlns:a16="http://schemas.microsoft.com/office/drawing/2014/main" id="{03CE360F-C7B2-355D-8930-BE1BF1A177F7}"/>
              </a:ext>
            </a:extLst>
          </p:cNvPr>
          <p:cNvSpPr/>
          <p:nvPr/>
        </p:nvSpPr>
        <p:spPr>
          <a:xfrm>
            <a:off x="4177000" y="1718146"/>
            <a:ext cx="185160" cy="162801"/>
          </a:xfrm>
          <a:prstGeom prst="downArrow">
            <a:avLst/>
          </a:prstGeom>
          <a:solidFill>
            <a:schemeClr val="accent2">
              <a:lumMod val="60000"/>
              <a:lumOff val="4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fr-FR"/>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fr-FR"/>
          </a:p>
        </p:txBody>
      </p:sp>
      <p:pic>
        <p:nvPicPr>
          <p:cNvPr id="10" name="Image 9">
            <a:extLst>
              <a:ext uri="{FF2B5EF4-FFF2-40B4-BE49-F238E27FC236}">
                <a16:creationId xmlns:a16="http://schemas.microsoft.com/office/drawing/2014/main" id="{4C72201D-CE44-2B2C-CDB5-2EC06525F7FA}"/>
              </a:ext>
            </a:extLst>
          </p:cNvPr>
          <p:cNvPicPr>
            <a:picLocks noChangeAspect="1"/>
          </p:cNvPicPr>
          <p:nvPr/>
        </p:nvPicPr>
        <p:blipFill>
          <a:blip r:embed="rId4"/>
          <a:stretch>
            <a:fillRect/>
          </a:stretch>
        </p:blipFill>
        <p:spPr>
          <a:xfrm>
            <a:off x="5730041" y="1277920"/>
            <a:ext cx="5499299" cy="2985477"/>
          </a:xfrm>
          <a:prstGeom prst="rect">
            <a:avLst/>
          </a:prstGeom>
        </p:spPr>
      </p:pic>
      <p:pic>
        <p:nvPicPr>
          <p:cNvPr id="12" name="Picture 6">
            <a:extLst>
              <a:ext uri="{FF2B5EF4-FFF2-40B4-BE49-F238E27FC236}">
                <a16:creationId xmlns:a16="http://schemas.microsoft.com/office/drawing/2014/main" id="{9C6B1E0A-3DD4-D1D6-985E-7A24C17E1EF8}"/>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61577" y="5083294"/>
            <a:ext cx="5650430" cy="993240"/>
          </a:xfrm>
          <a:prstGeom prst="rect">
            <a:avLst/>
          </a:prstGeom>
          <a:noFill/>
          <a:extLst>
            <a:ext uri="{909E8E84-426E-40DD-AFC4-6F175D3DCCD1}">
              <a14:hiddenFill xmlns:a14="http://schemas.microsoft.com/office/drawing/2010/main">
                <a:solidFill>
                  <a:srgbClr val="FFFFFF"/>
                </a:solidFill>
              </a14:hiddenFill>
            </a:ext>
          </a:extLst>
        </p:spPr>
      </p:pic>
      <p:sp>
        <p:nvSpPr>
          <p:cNvPr id="13" name="Rectangle 12">
            <a:extLst>
              <a:ext uri="{FF2B5EF4-FFF2-40B4-BE49-F238E27FC236}">
                <a16:creationId xmlns:a16="http://schemas.microsoft.com/office/drawing/2014/main" id="{EE9670E8-D93E-E829-FDB3-654D6F97FFA1}"/>
              </a:ext>
            </a:extLst>
          </p:cNvPr>
          <p:cNvSpPr/>
          <p:nvPr/>
        </p:nvSpPr>
        <p:spPr>
          <a:xfrm>
            <a:off x="3475268" y="5278183"/>
            <a:ext cx="334720" cy="363996"/>
          </a:xfrm>
          <a:prstGeom prst="rect">
            <a:avLst/>
          </a:prstGeom>
          <a:noFill/>
          <a:ln w="5715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fr-FR"/>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fr-FR"/>
          </a:p>
        </p:txBody>
      </p:sp>
      <p:sp>
        <p:nvSpPr>
          <p:cNvPr id="15" name="Flèche : bas 14">
            <a:extLst>
              <a:ext uri="{FF2B5EF4-FFF2-40B4-BE49-F238E27FC236}">
                <a16:creationId xmlns:a16="http://schemas.microsoft.com/office/drawing/2014/main" id="{74FA6192-5617-646B-E5F6-869102DE8CE4}"/>
              </a:ext>
            </a:extLst>
          </p:cNvPr>
          <p:cNvSpPr/>
          <p:nvPr/>
        </p:nvSpPr>
        <p:spPr>
          <a:xfrm>
            <a:off x="3550048" y="4904449"/>
            <a:ext cx="185160" cy="162801"/>
          </a:xfrm>
          <a:prstGeom prst="downArrow">
            <a:avLst/>
          </a:prstGeom>
          <a:solidFill>
            <a:schemeClr val="accent2">
              <a:lumMod val="60000"/>
              <a:lumOff val="4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fr-FR"/>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fr-FR"/>
          </a:p>
        </p:txBody>
      </p:sp>
      <p:pic>
        <p:nvPicPr>
          <p:cNvPr id="18" name="Picture 4">
            <a:extLst>
              <a:ext uri="{FF2B5EF4-FFF2-40B4-BE49-F238E27FC236}">
                <a16:creationId xmlns:a16="http://schemas.microsoft.com/office/drawing/2014/main" id="{DA109516-C3C3-F34C-C7B2-93F9CCCDB91A}"/>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049790" y="5067250"/>
            <a:ext cx="5179550" cy="1009284"/>
          </a:xfrm>
          <a:prstGeom prst="rect">
            <a:avLst/>
          </a:prstGeom>
          <a:noFill/>
          <a:extLst>
            <a:ext uri="{909E8E84-426E-40DD-AFC4-6F175D3DCCD1}">
              <a14:hiddenFill xmlns:a14="http://schemas.microsoft.com/office/drawing/2010/main">
                <a:solidFill>
                  <a:srgbClr val="FFFFFF"/>
                </a:solidFill>
              </a14:hiddenFill>
            </a:ext>
          </a:extLst>
        </p:spPr>
      </p:pic>
      <p:sp>
        <p:nvSpPr>
          <p:cNvPr id="19" name="Rectangle 18">
            <a:extLst>
              <a:ext uri="{FF2B5EF4-FFF2-40B4-BE49-F238E27FC236}">
                <a16:creationId xmlns:a16="http://schemas.microsoft.com/office/drawing/2014/main" id="{B7310EE6-23FB-FCC0-A133-89CE9D933A77}"/>
              </a:ext>
            </a:extLst>
          </p:cNvPr>
          <p:cNvSpPr/>
          <p:nvPr/>
        </p:nvSpPr>
        <p:spPr>
          <a:xfrm>
            <a:off x="9490778" y="5220676"/>
            <a:ext cx="316605" cy="421503"/>
          </a:xfrm>
          <a:prstGeom prst="rect">
            <a:avLst/>
          </a:prstGeom>
          <a:noFill/>
          <a:ln w="5715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fr-FR"/>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fr-FR"/>
          </a:p>
        </p:txBody>
      </p:sp>
      <p:sp>
        <p:nvSpPr>
          <p:cNvPr id="21" name="Flèche : bas 20">
            <a:extLst>
              <a:ext uri="{FF2B5EF4-FFF2-40B4-BE49-F238E27FC236}">
                <a16:creationId xmlns:a16="http://schemas.microsoft.com/office/drawing/2014/main" id="{8DA721BC-6C99-EB1D-D556-1F04399458F7}"/>
              </a:ext>
            </a:extLst>
          </p:cNvPr>
          <p:cNvSpPr/>
          <p:nvPr/>
        </p:nvSpPr>
        <p:spPr>
          <a:xfrm>
            <a:off x="9556500" y="4904449"/>
            <a:ext cx="185160" cy="162801"/>
          </a:xfrm>
          <a:prstGeom prst="downArrow">
            <a:avLst/>
          </a:prstGeom>
          <a:solidFill>
            <a:schemeClr val="accent2">
              <a:lumMod val="60000"/>
              <a:lumOff val="4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fr-FR"/>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fr-FR"/>
          </a:p>
        </p:txBody>
      </p:sp>
      <p:sp>
        <p:nvSpPr>
          <p:cNvPr id="22" name="ZoneTexte 21">
            <a:extLst>
              <a:ext uri="{FF2B5EF4-FFF2-40B4-BE49-F238E27FC236}">
                <a16:creationId xmlns:a16="http://schemas.microsoft.com/office/drawing/2014/main" id="{D8EA8CCC-DC74-4F02-838D-AE90D920757C}"/>
              </a:ext>
            </a:extLst>
          </p:cNvPr>
          <p:cNvSpPr txBox="1"/>
          <p:nvPr/>
        </p:nvSpPr>
        <p:spPr>
          <a:xfrm>
            <a:off x="295847" y="4567074"/>
            <a:ext cx="3329920" cy="369332"/>
          </a:xfrm>
          <a:prstGeom prst="rect">
            <a:avLst/>
          </a:prstGeom>
          <a:noFill/>
        </p:spPr>
        <p:txBody>
          <a:bodyPr wrap="square" rtlCol="0">
            <a:spAutoFit/>
          </a:bodyPr>
          <a:lstStyle/>
          <a:p>
            <a:r>
              <a:rPr lang="fr-FR" b="1" dirty="0"/>
              <a:t>Démarrer le floutage</a:t>
            </a:r>
          </a:p>
        </p:txBody>
      </p:sp>
      <p:sp>
        <p:nvSpPr>
          <p:cNvPr id="23" name="ZoneTexte 22">
            <a:extLst>
              <a:ext uri="{FF2B5EF4-FFF2-40B4-BE49-F238E27FC236}">
                <a16:creationId xmlns:a16="http://schemas.microsoft.com/office/drawing/2014/main" id="{5CE81897-5ADF-2DFB-2CCB-A048F2F61FE2}"/>
              </a:ext>
            </a:extLst>
          </p:cNvPr>
          <p:cNvSpPr txBox="1"/>
          <p:nvPr/>
        </p:nvSpPr>
        <p:spPr>
          <a:xfrm>
            <a:off x="5989355" y="4567074"/>
            <a:ext cx="3329920" cy="369332"/>
          </a:xfrm>
          <a:prstGeom prst="rect">
            <a:avLst/>
          </a:prstGeom>
          <a:noFill/>
        </p:spPr>
        <p:txBody>
          <a:bodyPr wrap="square" rtlCol="0">
            <a:spAutoFit/>
          </a:bodyPr>
          <a:lstStyle/>
          <a:p>
            <a:r>
              <a:rPr lang="fr-FR" b="1" dirty="0"/>
              <a:t>Arrêter le floutage</a:t>
            </a:r>
          </a:p>
        </p:txBody>
      </p:sp>
    </p:spTree>
    <p:extLst>
      <p:ext uri="{BB962C8B-B14F-4D97-AF65-F5344CB8AC3E}">
        <p14:creationId xmlns:p14="http://schemas.microsoft.com/office/powerpoint/2010/main" val="120352482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Rectangle 16">
            <a:extLst>
              <a:ext uri="{FF2B5EF4-FFF2-40B4-BE49-F238E27FC236}">
                <a16:creationId xmlns:a16="http://schemas.microsoft.com/office/drawing/2014/main" id="{E0BF9DFB-8BC3-408A-8332-7063915569CF}"/>
              </a:ext>
            </a:extLst>
          </p:cNvPr>
          <p:cNvSpPr/>
          <p:nvPr/>
        </p:nvSpPr>
        <p:spPr>
          <a:xfrm>
            <a:off x="0" y="385804"/>
            <a:ext cx="9857064" cy="684749"/>
          </a:xfrm>
          <a:prstGeom prst="rect">
            <a:avLst/>
          </a:prstGeom>
          <a:solidFill>
            <a:srgbClr val="25465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fr-FR" sz="3200" dirty="0">
                <a:ln w="0"/>
                <a:solidFill>
                  <a:schemeClr val="bg1"/>
                </a:solidFill>
                <a:latin typeface="Bouygues Read" pitchFamily="50" charset="0"/>
              </a:rPr>
              <a:t>Texte en vigueur</a:t>
            </a:r>
          </a:p>
        </p:txBody>
      </p:sp>
      <p:pic>
        <p:nvPicPr>
          <p:cNvPr id="16" name="Image 15" descr="Une image contenant texte, clipart&#10;&#10;Description générée automatiquement">
            <a:extLst>
              <a:ext uri="{FF2B5EF4-FFF2-40B4-BE49-F238E27FC236}">
                <a16:creationId xmlns:a16="http://schemas.microsoft.com/office/drawing/2014/main" id="{77F7997F-689D-4B05-B1DC-23EA71B82333}"/>
              </a:ext>
            </a:extLst>
          </p:cNvPr>
          <p:cNvPicPr>
            <a:picLocks noChangeAspect="1"/>
          </p:cNvPicPr>
          <p:nvPr/>
        </p:nvPicPr>
        <p:blipFill>
          <a:blip r:embed="rId2"/>
          <a:stretch>
            <a:fillRect/>
          </a:stretch>
        </p:blipFill>
        <p:spPr>
          <a:xfrm>
            <a:off x="374572" y="520159"/>
            <a:ext cx="512290" cy="550394"/>
          </a:xfrm>
          <a:prstGeom prst="rect">
            <a:avLst/>
          </a:prstGeom>
        </p:spPr>
      </p:pic>
      <p:sp>
        <p:nvSpPr>
          <p:cNvPr id="13" name="ZoneTexte 12">
            <a:extLst>
              <a:ext uri="{FF2B5EF4-FFF2-40B4-BE49-F238E27FC236}">
                <a16:creationId xmlns:a16="http://schemas.microsoft.com/office/drawing/2014/main" id="{54E0B5F5-F8C8-4336-89F2-2534CC90F0EA}"/>
              </a:ext>
            </a:extLst>
          </p:cNvPr>
          <p:cNvSpPr txBox="1"/>
          <p:nvPr/>
        </p:nvSpPr>
        <p:spPr>
          <a:xfrm>
            <a:off x="3651769" y="1196414"/>
            <a:ext cx="2608105" cy="400110"/>
          </a:xfrm>
          <a:prstGeom prst="rect">
            <a:avLst/>
          </a:prstGeom>
          <a:noFill/>
        </p:spPr>
        <p:txBody>
          <a:bodyPr wrap="square">
            <a:spAutoFit/>
          </a:bodyPr>
          <a:lstStyle/>
          <a:p>
            <a:pPr algn="ctr"/>
            <a:r>
              <a:rPr lang="fr-FR" sz="2000" b="1" dirty="0">
                <a:solidFill>
                  <a:srgbClr val="25465F"/>
                </a:solidFill>
                <a:latin typeface="Bouygues Read" pitchFamily="50" charset="0"/>
              </a:rPr>
              <a:t>Appel Sortant TLV</a:t>
            </a:r>
          </a:p>
        </p:txBody>
      </p:sp>
      <p:sp>
        <p:nvSpPr>
          <p:cNvPr id="14" name="ZoneTexte 13">
            <a:extLst>
              <a:ext uri="{FF2B5EF4-FFF2-40B4-BE49-F238E27FC236}">
                <a16:creationId xmlns:a16="http://schemas.microsoft.com/office/drawing/2014/main" id="{9CEC8165-2659-4C9A-B00F-2EEF3F3AD01F}"/>
              </a:ext>
            </a:extLst>
          </p:cNvPr>
          <p:cNvSpPr txBox="1"/>
          <p:nvPr/>
        </p:nvSpPr>
        <p:spPr>
          <a:xfrm>
            <a:off x="1149365" y="2537576"/>
            <a:ext cx="2838849" cy="230832"/>
          </a:xfrm>
          <a:prstGeom prst="rect">
            <a:avLst/>
          </a:prstGeom>
          <a:solidFill>
            <a:schemeClr val="accent4">
              <a:lumMod val="60000"/>
              <a:lumOff val="40000"/>
            </a:schemeClr>
          </a:solidFill>
        </p:spPr>
        <p:txBody>
          <a:bodyPr wrap="square" rtlCol="0">
            <a:spAutoFit/>
          </a:bodyPr>
          <a:lstStyle/>
          <a:p>
            <a:pPr algn="ctr"/>
            <a:r>
              <a:rPr lang="fr-FR" sz="900" b="1" dirty="0">
                <a:solidFill>
                  <a:schemeClr val="tx2"/>
                </a:solidFill>
                <a:latin typeface="Bouygues Read" pitchFamily="50" charset="0"/>
              </a:rPr>
              <a:t>Prospect</a:t>
            </a:r>
          </a:p>
        </p:txBody>
      </p:sp>
      <p:sp>
        <p:nvSpPr>
          <p:cNvPr id="15" name="ZoneTexte 14">
            <a:extLst>
              <a:ext uri="{FF2B5EF4-FFF2-40B4-BE49-F238E27FC236}">
                <a16:creationId xmlns:a16="http://schemas.microsoft.com/office/drawing/2014/main" id="{6C6B3BC9-0A6D-4AAC-9130-5D28070A4C03}"/>
              </a:ext>
            </a:extLst>
          </p:cNvPr>
          <p:cNvSpPr txBox="1"/>
          <p:nvPr/>
        </p:nvSpPr>
        <p:spPr>
          <a:xfrm>
            <a:off x="1149365" y="2821789"/>
            <a:ext cx="2838849" cy="1892826"/>
          </a:xfrm>
          <a:prstGeom prst="rect">
            <a:avLst/>
          </a:prstGeom>
          <a:noFill/>
        </p:spPr>
        <p:txBody>
          <a:bodyPr wrap="square">
            <a:spAutoFit/>
          </a:bodyPr>
          <a:lstStyle/>
          <a:p>
            <a:r>
              <a:rPr lang="fr-FR" sz="900" dirty="0">
                <a:solidFill>
                  <a:schemeClr val="tx2"/>
                </a:solidFill>
                <a:latin typeface="Bouygues Read" pitchFamily="50" charset="0"/>
              </a:rPr>
              <a:t>Je vous informe que dans le cadre de notre démarche qualité et de marketing opérationnel, cet appel est susceptible d’être enregistré </a:t>
            </a:r>
            <a:r>
              <a:rPr lang="fr-FR" sz="900" b="1" dirty="0">
                <a:solidFill>
                  <a:srgbClr val="C00000"/>
                </a:solidFill>
                <a:latin typeface="Bouygues Read" pitchFamily="50" charset="0"/>
              </a:rPr>
              <a:t>et traité automatiquement,</a:t>
            </a:r>
            <a:r>
              <a:rPr lang="fr-FR" sz="900" dirty="0">
                <a:solidFill>
                  <a:schemeClr val="tx2"/>
                </a:solidFill>
                <a:latin typeface="Bouygues Read" pitchFamily="50" charset="0"/>
              </a:rPr>
              <a:t> ce que vous pouvez refuser </a:t>
            </a:r>
            <a:r>
              <a:rPr lang="fr-FR" sz="900" b="1" dirty="0">
                <a:solidFill>
                  <a:srgbClr val="C00000"/>
                </a:solidFill>
                <a:latin typeface="Bouygues Read" pitchFamily="50" charset="0"/>
              </a:rPr>
              <a:t>en me l'indiquant. </a:t>
            </a:r>
          </a:p>
          <a:p>
            <a:r>
              <a:rPr lang="fr-FR" sz="900" dirty="0">
                <a:solidFill>
                  <a:schemeClr val="tx2"/>
                </a:solidFill>
                <a:latin typeface="Bouygues Read" pitchFamily="50" charset="0"/>
              </a:rPr>
              <a:t>Notre politique de confidentialité est accessible dans le SMS que vous allez recevoir. </a:t>
            </a:r>
          </a:p>
          <a:p>
            <a:r>
              <a:rPr lang="fr-FR" sz="900" dirty="0">
                <a:solidFill>
                  <a:schemeClr val="tx2"/>
                </a:solidFill>
                <a:latin typeface="Bouygues Read" pitchFamily="50" charset="0"/>
              </a:rPr>
              <a:t>Vous pouvez exercer vos droits en écrivant à Bouygues Telecom.</a:t>
            </a:r>
          </a:p>
          <a:p>
            <a:r>
              <a:rPr lang="fr-FR" sz="900" b="1" dirty="0">
                <a:solidFill>
                  <a:srgbClr val="C00000"/>
                </a:solidFill>
                <a:latin typeface="Bouygues Read" pitchFamily="50" charset="0"/>
              </a:rPr>
              <a:t>Je vous informe également de la possibilité de vous inscrire gratuitement sur la liste d'opposition au démarchage téléphonique Bloctel</a:t>
            </a:r>
          </a:p>
        </p:txBody>
      </p:sp>
      <p:sp>
        <p:nvSpPr>
          <p:cNvPr id="18" name="ZoneTexte 17">
            <a:extLst>
              <a:ext uri="{FF2B5EF4-FFF2-40B4-BE49-F238E27FC236}">
                <a16:creationId xmlns:a16="http://schemas.microsoft.com/office/drawing/2014/main" id="{3526E5A8-3D9D-4C33-81AF-F33E71A9AFB8}"/>
              </a:ext>
            </a:extLst>
          </p:cNvPr>
          <p:cNvSpPr txBox="1"/>
          <p:nvPr/>
        </p:nvSpPr>
        <p:spPr>
          <a:xfrm>
            <a:off x="1196255" y="5110540"/>
            <a:ext cx="2838849" cy="230832"/>
          </a:xfrm>
          <a:prstGeom prst="rect">
            <a:avLst/>
          </a:prstGeom>
          <a:solidFill>
            <a:schemeClr val="accent4">
              <a:lumMod val="60000"/>
              <a:lumOff val="40000"/>
            </a:schemeClr>
          </a:solidFill>
        </p:spPr>
        <p:txBody>
          <a:bodyPr wrap="square" rtlCol="0">
            <a:spAutoFit/>
          </a:bodyPr>
          <a:lstStyle/>
          <a:p>
            <a:pPr algn="ctr"/>
            <a:r>
              <a:rPr lang="fr-FR" sz="900" b="1" dirty="0">
                <a:solidFill>
                  <a:schemeClr val="tx2"/>
                </a:solidFill>
                <a:latin typeface="Bouygues Read" pitchFamily="50" charset="0"/>
              </a:rPr>
              <a:t>VSB</a:t>
            </a:r>
          </a:p>
        </p:txBody>
      </p:sp>
      <p:sp>
        <p:nvSpPr>
          <p:cNvPr id="19" name="ZoneTexte 18">
            <a:extLst>
              <a:ext uri="{FF2B5EF4-FFF2-40B4-BE49-F238E27FC236}">
                <a16:creationId xmlns:a16="http://schemas.microsoft.com/office/drawing/2014/main" id="{76EAC592-33D0-4FCD-9D23-660FE93E55CE}"/>
              </a:ext>
            </a:extLst>
          </p:cNvPr>
          <p:cNvSpPr txBox="1"/>
          <p:nvPr/>
        </p:nvSpPr>
        <p:spPr>
          <a:xfrm>
            <a:off x="1196257" y="5403548"/>
            <a:ext cx="2838848" cy="1338828"/>
          </a:xfrm>
          <a:prstGeom prst="rect">
            <a:avLst/>
          </a:prstGeom>
          <a:noFill/>
        </p:spPr>
        <p:txBody>
          <a:bodyPr wrap="square">
            <a:spAutoFit/>
          </a:bodyPr>
          <a:lstStyle/>
          <a:p>
            <a:r>
              <a:rPr lang="fr-FR" sz="900" dirty="0">
                <a:solidFill>
                  <a:schemeClr val="tx2"/>
                </a:solidFill>
                <a:latin typeface="Bouygues Read" pitchFamily="50" charset="0"/>
              </a:rPr>
              <a:t>Je vous informe que dans le cadre de notre démarche qualité et de marketing opérationnel, cet appel est susceptible d’être enregistré </a:t>
            </a:r>
            <a:r>
              <a:rPr lang="fr-FR" sz="900" b="1" dirty="0">
                <a:solidFill>
                  <a:srgbClr val="C00000"/>
                </a:solidFill>
                <a:latin typeface="Bouygues Read" pitchFamily="50" charset="0"/>
              </a:rPr>
              <a:t>et traité automatiquement,</a:t>
            </a:r>
            <a:r>
              <a:rPr lang="fr-FR" sz="900" dirty="0">
                <a:solidFill>
                  <a:schemeClr val="tx2"/>
                </a:solidFill>
                <a:latin typeface="Bouygues Read" pitchFamily="50" charset="0"/>
              </a:rPr>
              <a:t> ce que vous pouvez refuser </a:t>
            </a:r>
            <a:r>
              <a:rPr lang="fr-FR" sz="900" b="1" dirty="0">
                <a:solidFill>
                  <a:srgbClr val="C00000"/>
                </a:solidFill>
                <a:latin typeface="Bouygues Read" pitchFamily="50" charset="0"/>
              </a:rPr>
              <a:t>en me l'indiquant. </a:t>
            </a:r>
          </a:p>
          <a:p>
            <a:r>
              <a:rPr lang="fr-FR" sz="900" dirty="0">
                <a:solidFill>
                  <a:schemeClr val="tx2"/>
                </a:solidFill>
                <a:latin typeface="Bouygues Read" pitchFamily="50" charset="0"/>
              </a:rPr>
              <a:t>Notre politique de confidentialité est accessible dans le SMS que vous allez recevoir. </a:t>
            </a:r>
          </a:p>
          <a:p>
            <a:r>
              <a:rPr lang="fr-FR" sz="900" dirty="0">
                <a:solidFill>
                  <a:schemeClr val="tx2"/>
                </a:solidFill>
                <a:latin typeface="Bouygues Read" pitchFamily="50" charset="0"/>
              </a:rPr>
              <a:t>Vous pouvez exercer vos droits en écrivant à Bouygues Telecom.</a:t>
            </a:r>
          </a:p>
        </p:txBody>
      </p:sp>
      <p:sp>
        <p:nvSpPr>
          <p:cNvPr id="20" name="ZoneTexte 19">
            <a:extLst>
              <a:ext uri="{FF2B5EF4-FFF2-40B4-BE49-F238E27FC236}">
                <a16:creationId xmlns:a16="http://schemas.microsoft.com/office/drawing/2014/main" id="{57DA0557-7B74-42E4-98A0-B935448F5950}"/>
              </a:ext>
            </a:extLst>
          </p:cNvPr>
          <p:cNvSpPr txBox="1"/>
          <p:nvPr/>
        </p:nvSpPr>
        <p:spPr>
          <a:xfrm>
            <a:off x="1149365" y="2147501"/>
            <a:ext cx="2838849" cy="276999"/>
          </a:xfrm>
          <a:prstGeom prst="rect">
            <a:avLst/>
          </a:prstGeom>
          <a:noFill/>
        </p:spPr>
        <p:txBody>
          <a:bodyPr wrap="square">
            <a:spAutoFit/>
          </a:bodyPr>
          <a:lstStyle/>
          <a:p>
            <a:pPr algn="ctr"/>
            <a:r>
              <a:rPr lang="fr-FR" sz="1200" b="1" dirty="0">
                <a:solidFill>
                  <a:srgbClr val="25465F"/>
                </a:solidFill>
                <a:latin typeface="Bouygues Read" pitchFamily="50" charset="0"/>
              </a:rPr>
              <a:t>Validation Hybride (</a:t>
            </a:r>
            <a:r>
              <a:rPr lang="fr-FR" sz="1200" b="1" dirty="0" err="1">
                <a:solidFill>
                  <a:srgbClr val="25465F"/>
                </a:solidFill>
                <a:latin typeface="Bouygues Read" pitchFamily="50" charset="0"/>
              </a:rPr>
              <a:t>Acq</a:t>
            </a:r>
            <a:r>
              <a:rPr lang="fr-FR" sz="1200" b="1" dirty="0">
                <a:solidFill>
                  <a:srgbClr val="25465F"/>
                </a:solidFill>
                <a:latin typeface="Bouygues Read" pitchFamily="50" charset="0"/>
              </a:rPr>
              <a:t>)</a:t>
            </a:r>
          </a:p>
        </p:txBody>
      </p:sp>
      <p:sp>
        <p:nvSpPr>
          <p:cNvPr id="24" name="ZoneTexte 23">
            <a:extLst>
              <a:ext uri="{FF2B5EF4-FFF2-40B4-BE49-F238E27FC236}">
                <a16:creationId xmlns:a16="http://schemas.microsoft.com/office/drawing/2014/main" id="{537C017A-EBAC-4C9E-A56D-703142C59CC2}"/>
              </a:ext>
            </a:extLst>
          </p:cNvPr>
          <p:cNvSpPr txBox="1"/>
          <p:nvPr/>
        </p:nvSpPr>
        <p:spPr>
          <a:xfrm>
            <a:off x="6566366" y="2522606"/>
            <a:ext cx="2838853" cy="230832"/>
          </a:xfrm>
          <a:prstGeom prst="rect">
            <a:avLst/>
          </a:prstGeom>
          <a:solidFill>
            <a:schemeClr val="accent4">
              <a:lumMod val="60000"/>
              <a:lumOff val="40000"/>
            </a:schemeClr>
          </a:solidFill>
        </p:spPr>
        <p:txBody>
          <a:bodyPr wrap="square" rtlCol="0">
            <a:spAutoFit/>
          </a:bodyPr>
          <a:lstStyle/>
          <a:p>
            <a:pPr algn="ctr"/>
            <a:r>
              <a:rPr lang="fr-FR" sz="900" b="1" dirty="0">
                <a:solidFill>
                  <a:schemeClr val="tx2"/>
                </a:solidFill>
                <a:latin typeface="Bouygues Read" pitchFamily="50" charset="0"/>
              </a:rPr>
              <a:t>VSB</a:t>
            </a:r>
          </a:p>
        </p:txBody>
      </p:sp>
      <p:sp>
        <p:nvSpPr>
          <p:cNvPr id="25" name="ZoneTexte 24">
            <a:extLst>
              <a:ext uri="{FF2B5EF4-FFF2-40B4-BE49-F238E27FC236}">
                <a16:creationId xmlns:a16="http://schemas.microsoft.com/office/drawing/2014/main" id="{6DDDE035-9C57-4D93-A64B-824301FF52EB}"/>
              </a:ext>
            </a:extLst>
          </p:cNvPr>
          <p:cNvSpPr txBox="1"/>
          <p:nvPr/>
        </p:nvSpPr>
        <p:spPr>
          <a:xfrm>
            <a:off x="6566367" y="2810223"/>
            <a:ext cx="2838849" cy="1338828"/>
          </a:xfrm>
          <a:prstGeom prst="rect">
            <a:avLst/>
          </a:prstGeom>
          <a:noFill/>
        </p:spPr>
        <p:txBody>
          <a:bodyPr wrap="square">
            <a:spAutoFit/>
          </a:bodyPr>
          <a:lstStyle/>
          <a:p>
            <a:r>
              <a:rPr lang="fr-FR" sz="900" dirty="0">
                <a:solidFill>
                  <a:schemeClr val="tx2"/>
                </a:solidFill>
                <a:latin typeface="Bouygues Read" pitchFamily="50" charset="0"/>
              </a:rPr>
              <a:t>Je vous informe que dans le cadre de notre démarche qualité et de marketing opérationnel, cet appel est susceptible d’être enregistré </a:t>
            </a:r>
            <a:r>
              <a:rPr lang="fr-FR" sz="900" b="1" dirty="0">
                <a:solidFill>
                  <a:srgbClr val="C00000"/>
                </a:solidFill>
                <a:latin typeface="Bouygues Read" pitchFamily="50" charset="0"/>
              </a:rPr>
              <a:t>et traité automatiquement, </a:t>
            </a:r>
            <a:r>
              <a:rPr lang="fr-FR" sz="900" dirty="0">
                <a:solidFill>
                  <a:schemeClr val="tx2"/>
                </a:solidFill>
                <a:latin typeface="Bouygues Read" pitchFamily="50" charset="0"/>
              </a:rPr>
              <a:t>ce que vous pouvez refuser </a:t>
            </a:r>
            <a:r>
              <a:rPr lang="fr-FR" sz="900" b="1" dirty="0">
                <a:solidFill>
                  <a:srgbClr val="C00000"/>
                </a:solidFill>
                <a:latin typeface="Bouygues Read" pitchFamily="50" charset="0"/>
              </a:rPr>
              <a:t>en me l'indiquant.</a:t>
            </a:r>
            <a:r>
              <a:rPr lang="fr-FR" sz="900" dirty="0">
                <a:solidFill>
                  <a:schemeClr val="tx2"/>
                </a:solidFill>
                <a:latin typeface="Bouygues Read" pitchFamily="50" charset="0"/>
              </a:rPr>
              <a:t> </a:t>
            </a:r>
          </a:p>
          <a:p>
            <a:r>
              <a:rPr lang="fr-FR" sz="900" dirty="0">
                <a:solidFill>
                  <a:schemeClr val="tx2"/>
                </a:solidFill>
                <a:latin typeface="Bouygues Read" pitchFamily="50" charset="0"/>
              </a:rPr>
              <a:t>Notre politique de confidentialité est accessible dans le SMS que vous allez recevoir. </a:t>
            </a:r>
          </a:p>
          <a:p>
            <a:r>
              <a:rPr lang="fr-FR" sz="900" dirty="0">
                <a:solidFill>
                  <a:schemeClr val="tx2"/>
                </a:solidFill>
                <a:latin typeface="Bouygues Read" pitchFamily="50" charset="0"/>
              </a:rPr>
              <a:t>Vous pouvez exercer vos droits en écrivant à Bouygues Telecom.</a:t>
            </a:r>
          </a:p>
        </p:txBody>
      </p:sp>
      <p:sp>
        <p:nvSpPr>
          <p:cNvPr id="26" name="ZoneTexte 25">
            <a:extLst>
              <a:ext uri="{FF2B5EF4-FFF2-40B4-BE49-F238E27FC236}">
                <a16:creationId xmlns:a16="http://schemas.microsoft.com/office/drawing/2014/main" id="{FFC4DB33-0856-4118-A2EB-2C151948A79A}"/>
              </a:ext>
            </a:extLst>
          </p:cNvPr>
          <p:cNvSpPr txBox="1"/>
          <p:nvPr/>
        </p:nvSpPr>
        <p:spPr>
          <a:xfrm>
            <a:off x="6566366" y="2127965"/>
            <a:ext cx="2838849" cy="276999"/>
          </a:xfrm>
          <a:prstGeom prst="rect">
            <a:avLst/>
          </a:prstGeom>
          <a:noFill/>
        </p:spPr>
        <p:txBody>
          <a:bodyPr wrap="square">
            <a:spAutoFit/>
          </a:bodyPr>
          <a:lstStyle/>
          <a:p>
            <a:pPr algn="ctr"/>
            <a:r>
              <a:rPr lang="fr-FR" sz="1200" b="1" dirty="0">
                <a:solidFill>
                  <a:srgbClr val="25465F"/>
                </a:solidFill>
                <a:latin typeface="Bouygues Read" pitchFamily="50" charset="0"/>
              </a:rPr>
              <a:t>Validation Record </a:t>
            </a:r>
            <a:r>
              <a:rPr lang="fr-FR" sz="1200" b="1" dirty="0" err="1">
                <a:solidFill>
                  <a:srgbClr val="25465F"/>
                </a:solidFill>
                <a:latin typeface="Bouygues Read" pitchFamily="50" charset="0"/>
              </a:rPr>
              <a:t>Sign</a:t>
            </a:r>
            <a:r>
              <a:rPr lang="fr-FR" sz="1200" b="1" dirty="0">
                <a:solidFill>
                  <a:srgbClr val="25465F"/>
                </a:solidFill>
                <a:latin typeface="Bouygues Read" pitchFamily="50" charset="0"/>
              </a:rPr>
              <a:t> (Mig)</a:t>
            </a:r>
          </a:p>
        </p:txBody>
      </p:sp>
      <p:sp>
        <p:nvSpPr>
          <p:cNvPr id="2" name="Rectangle 1">
            <a:extLst>
              <a:ext uri="{FF2B5EF4-FFF2-40B4-BE49-F238E27FC236}">
                <a16:creationId xmlns:a16="http://schemas.microsoft.com/office/drawing/2014/main" id="{5B6B18FD-A139-4E96-9468-5C6C33D756BC}"/>
              </a:ext>
            </a:extLst>
          </p:cNvPr>
          <p:cNvSpPr/>
          <p:nvPr/>
        </p:nvSpPr>
        <p:spPr>
          <a:xfrm>
            <a:off x="6566367" y="4444397"/>
            <a:ext cx="2838847" cy="2273648"/>
          </a:xfrm>
          <a:prstGeom prst="rect">
            <a:avLst/>
          </a:prstGeom>
          <a:solidFill>
            <a:srgbClr val="FFD96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200" dirty="0"/>
          </a:p>
        </p:txBody>
      </p:sp>
      <p:sp>
        <p:nvSpPr>
          <p:cNvPr id="3" name="ZoneTexte 2">
            <a:extLst>
              <a:ext uri="{FF2B5EF4-FFF2-40B4-BE49-F238E27FC236}">
                <a16:creationId xmlns:a16="http://schemas.microsoft.com/office/drawing/2014/main" id="{ECBC5651-C956-4627-B89C-A76E82A2C46F}"/>
              </a:ext>
            </a:extLst>
          </p:cNvPr>
          <p:cNvSpPr txBox="1"/>
          <p:nvPr/>
        </p:nvSpPr>
        <p:spPr>
          <a:xfrm>
            <a:off x="6693397" y="4565558"/>
            <a:ext cx="2622757" cy="1738938"/>
          </a:xfrm>
          <a:prstGeom prst="rect">
            <a:avLst/>
          </a:prstGeom>
          <a:noFill/>
        </p:spPr>
        <p:txBody>
          <a:bodyPr wrap="square" rtlCol="0">
            <a:spAutoFit/>
          </a:bodyPr>
          <a:lstStyle/>
          <a:p>
            <a:r>
              <a:rPr lang="fr-FR" sz="1200" b="1" dirty="0">
                <a:solidFill>
                  <a:srgbClr val="C00000"/>
                </a:solidFill>
              </a:rPr>
              <a:t>Pour l’enregistrement du récap</a:t>
            </a:r>
          </a:p>
          <a:p>
            <a:endParaRPr lang="fr-FR" sz="400" dirty="0">
              <a:solidFill>
                <a:srgbClr val="25465F"/>
              </a:solidFill>
            </a:endParaRPr>
          </a:p>
          <a:p>
            <a:r>
              <a:rPr lang="fr-FR" sz="1000" dirty="0">
                <a:solidFill>
                  <a:srgbClr val="25465F"/>
                </a:solidFill>
              </a:rPr>
              <a:t>Le conseiller ne parle pas d’enregistrement, il indique uniquement :</a:t>
            </a:r>
          </a:p>
          <a:p>
            <a:endParaRPr lang="fr-FR" sz="1100" dirty="0">
              <a:solidFill>
                <a:srgbClr val="25465F"/>
              </a:solidFill>
            </a:endParaRPr>
          </a:p>
          <a:p>
            <a:r>
              <a:rPr lang="fr-FR" sz="1000" dirty="0">
                <a:solidFill>
                  <a:srgbClr val="25465F"/>
                </a:solidFill>
              </a:rPr>
              <a:t>« Je vais vous récapituler les détails de l’offre, je vais vous mettre en relation avec un serveur vocal sur lequel vous réécouterez ce récapitulatif, c’est ce qui vous servira de preuve de souscription. Vous devrez donc pour donner votre accord taper sur la touche 1 »</a:t>
            </a:r>
          </a:p>
        </p:txBody>
      </p:sp>
    </p:spTree>
    <p:extLst>
      <p:ext uri="{BB962C8B-B14F-4D97-AF65-F5344CB8AC3E}">
        <p14:creationId xmlns:p14="http://schemas.microsoft.com/office/powerpoint/2010/main" val="247145402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Rectangle 16">
            <a:extLst>
              <a:ext uri="{FF2B5EF4-FFF2-40B4-BE49-F238E27FC236}">
                <a16:creationId xmlns:a16="http://schemas.microsoft.com/office/drawing/2014/main" id="{E0BF9DFB-8BC3-408A-8332-7063915569CF}"/>
              </a:ext>
            </a:extLst>
          </p:cNvPr>
          <p:cNvSpPr/>
          <p:nvPr/>
        </p:nvSpPr>
        <p:spPr>
          <a:xfrm>
            <a:off x="0" y="385804"/>
            <a:ext cx="9840286" cy="684749"/>
          </a:xfrm>
          <a:prstGeom prst="rect">
            <a:avLst/>
          </a:prstGeom>
          <a:solidFill>
            <a:srgbClr val="25465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fr-FR" sz="2800" dirty="0">
                <a:ln w="0"/>
                <a:solidFill>
                  <a:schemeClr val="bg1"/>
                </a:solidFill>
                <a:latin typeface="Bouygues Read" pitchFamily="50" charset="0"/>
              </a:rPr>
              <a:t>CNIL : Rappel  « programmé/perso » AS</a:t>
            </a:r>
          </a:p>
        </p:txBody>
      </p:sp>
      <p:pic>
        <p:nvPicPr>
          <p:cNvPr id="16" name="Image 15" descr="Une image contenant texte, clipart&#10;&#10;Description générée automatiquement">
            <a:extLst>
              <a:ext uri="{FF2B5EF4-FFF2-40B4-BE49-F238E27FC236}">
                <a16:creationId xmlns:a16="http://schemas.microsoft.com/office/drawing/2014/main" id="{77F7997F-689D-4B05-B1DC-23EA71B82333}"/>
              </a:ext>
            </a:extLst>
          </p:cNvPr>
          <p:cNvPicPr>
            <a:picLocks noChangeAspect="1"/>
          </p:cNvPicPr>
          <p:nvPr/>
        </p:nvPicPr>
        <p:blipFill>
          <a:blip r:embed="rId2"/>
          <a:stretch>
            <a:fillRect/>
          </a:stretch>
        </p:blipFill>
        <p:spPr>
          <a:xfrm>
            <a:off x="374572" y="520159"/>
            <a:ext cx="512290" cy="550394"/>
          </a:xfrm>
          <a:prstGeom prst="rect">
            <a:avLst/>
          </a:prstGeom>
        </p:spPr>
      </p:pic>
      <p:sp>
        <p:nvSpPr>
          <p:cNvPr id="14" name="ZoneTexte 13">
            <a:extLst>
              <a:ext uri="{FF2B5EF4-FFF2-40B4-BE49-F238E27FC236}">
                <a16:creationId xmlns:a16="http://schemas.microsoft.com/office/drawing/2014/main" id="{9CEC8165-2659-4C9A-B00F-2EEF3F3AD01F}"/>
              </a:ext>
            </a:extLst>
          </p:cNvPr>
          <p:cNvSpPr txBox="1"/>
          <p:nvPr/>
        </p:nvSpPr>
        <p:spPr>
          <a:xfrm>
            <a:off x="4827943" y="2845688"/>
            <a:ext cx="2340000" cy="230832"/>
          </a:xfrm>
          <a:prstGeom prst="rect">
            <a:avLst/>
          </a:prstGeom>
          <a:solidFill>
            <a:schemeClr val="accent4">
              <a:lumMod val="60000"/>
              <a:lumOff val="40000"/>
            </a:schemeClr>
          </a:solidFill>
        </p:spPr>
        <p:txBody>
          <a:bodyPr wrap="square" rtlCol="0">
            <a:spAutoFit/>
          </a:bodyPr>
          <a:lstStyle/>
          <a:p>
            <a:pPr algn="ctr"/>
            <a:r>
              <a:rPr lang="fr-FR" sz="900" b="1" dirty="0">
                <a:solidFill>
                  <a:schemeClr val="tx2"/>
                </a:solidFill>
                <a:latin typeface="Bouygues Read" pitchFamily="50" charset="0"/>
              </a:rPr>
              <a:t>Prospect</a:t>
            </a:r>
          </a:p>
        </p:txBody>
      </p:sp>
      <p:sp>
        <p:nvSpPr>
          <p:cNvPr id="15" name="ZoneTexte 14">
            <a:extLst>
              <a:ext uri="{FF2B5EF4-FFF2-40B4-BE49-F238E27FC236}">
                <a16:creationId xmlns:a16="http://schemas.microsoft.com/office/drawing/2014/main" id="{6C6B3BC9-0A6D-4AAC-9130-5D28070A4C03}"/>
              </a:ext>
            </a:extLst>
          </p:cNvPr>
          <p:cNvSpPr txBox="1"/>
          <p:nvPr/>
        </p:nvSpPr>
        <p:spPr>
          <a:xfrm>
            <a:off x="4827943" y="3129901"/>
            <a:ext cx="2340000" cy="1477328"/>
          </a:xfrm>
          <a:prstGeom prst="rect">
            <a:avLst/>
          </a:prstGeom>
          <a:noFill/>
        </p:spPr>
        <p:txBody>
          <a:bodyPr wrap="square">
            <a:spAutoFit/>
          </a:bodyPr>
          <a:lstStyle/>
          <a:p>
            <a:r>
              <a:rPr lang="fr-FR" sz="900" dirty="0">
                <a:solidFill>
                  <a:schemeClr val="tx2"/>
                </a:solidFill>
                <a:latin typeface="Bouygues Read" pitchFamily="50" charset="0"/>
              </a:rPr>
              <a:t>Je vous </a:t>
            </a:r>
            <a:r>
              <a:rPr lang="fr-FR" sz="900" dirty="0">
                <a:solidFill>
                  <a:schemeClr val="tx2"/>
                </a:solidFill>
                <a:effectLst/>
                <a:latin typeface="Bouygues Read" pitchFamily="50" charset="0"/>
                <a:ea typeface="Calibri" panose="020F0502020204030204" pitchFamily="34" charset="0"/>
              </a:rPr>
              <a:t>rappelle que cet appel  est susceptible d’être enregistré </a:t>
            </a:r>
            <a:r>
              <a:rPr lang="fr-FR" sz="900" b="1" dirty="0">
                <a:solidFill>
                  <a:srgbClr val="C00000"/>
                </a:solidFill>
                <a:effectLst/>
                <a:latin typeface="Bouygues Read" pitchFamily="50" charset="0"/>
                <a:ea typeface="Calibri" panose="020F0502020204030204" pitchFamily="34" charset="0"/>
              </a:rPr>
              <a:t>et traité automatiquement, </a:t>
            </a:r>
            <a:r>
              <a:rPr lang="fr-FR" sz="900" dirty="0">
                <a:solidFill>
                  <a:schemeClr val="tx2"/>
                </a:solidFill>
                <a:latin typeface="Bouygues Read" pitchFamily="50" charset="0"/>
              </a:rPr>
              <a:t>ce que vous pouvez refuser </a:t>
            </a:r>
            <a:r>
              <a:rPr lang="fr-FR" sz="900" b="1" dirty="0">
                <a:solidFill>
                  <a:srgbClr val="C00000"/>
                </a:solidFill>
                <a:effectLst/>
                <a:latin typeface="Bouygues Read" pitchFamily="50" charset="0"/>
                <a:ea typeface="Calibri" panose="020F0502020204030204" pitchFamily="34" charset="0"/>
              </a:rPr>
              <a:t>en me l’indiquant</a:t>
            </a:r>
            <a:r>
              <a:rPr lang="fr-FR" sz="900" dirty="0">
                <a:solidFill>
                  <a:schemeClr val="tx2"/>
                </a:solidFill>
                <a:effectLst/>
                <a:latin typeface="Bouygues Read" pitchFamily="50" charset="0"/>
                <a:ea typeface="Calibri" panose="020F0502020204030204" pitchFamily="34" charset="0"/>
              </a:rPr>
              <a:t>. Lors de notre premier entretien, je vous ai envoyé un SMS qui vous informe de notre politique de confidentialité. </a:t>
            </a:r>
          </a:p>
          <a:p>
            <a:r>
              <a:rPr lang="fr-FR" sz="900" b="1" dirty="0">
                <a:solidFill>
                  <a:srgbClr val="C00000"/>
                </a:solidFill>
                <a:effectLst/>
                <a:latin typeface="Bouygues Read" pitchFamily="50" charset="0"/>
                <a:ea typeface="Calibri" panose="020F0502020204030204" pitchFamily="34" charset="0"/>
              </a:rPr>
              <a:t>Je vous rappelle qu'il est possible de vous inscrire sur la liste d'opposition au démarchage téléphonique Bloctel.</a:t>
            </a:r>
          </a:p>
        </p:txBody>
      </p:sp>
      <p:sp>
        <p:nvSpPr>
          <p:cNvPr id="18" name="ZoneTexte 17">
            <a:extLst>
              <a:ext uri="{FF2B5EF4-FFF2-40B4-BE49-F238E27FC236}">
                <a16:creationId xmlns:a16="http://schemas.microsoft.com/office/drawing/2014/main" id="{3526E5A8-3D9D-4C33-81AF-F33E71A9AFB8}"/>
              </a:ext>
            </a:extLst>
          </p:cNvPr>
          <p:cNvSpPr txBox="1"/>
          <p:nvPr/>
        </p:nvSpPr>
        <p:spPr>
          <a:xfrm>
            <a:off x="4874833" y="5239750"/>
            <a:ext cx="2340000" cy="230832"/>
          </a:xfrm>
          <a:prstGeom prst="rect">
            <a:avLst/>
          </a:prstGeom>
          <a:solidFill>
            <a:schemeClr val="accent4">
              <a:lumMod val="60000"/>
              <a:lumOff val="40000"/>
            </a:schemeClr>
          </a:solidFill>
        </p:spPr>
        <p:txBody>
          <a:bodyPr wrap="square" rtlCol="0">
            <a:spAutoFit/>
          </a:bodyPr>
          <a:lstStyle/>
          <a:p>
            <a:pPr algn="ctr"/>
            <a:r>
              <a:rPr lang="fr-FR" sz="900" b="1" dirty="0">
                <a:solidFill>
                  <a:schemeClr val="tx2"/>
                </a:solidFill>
                <a:latin typeface="Bouygues Read" pitchFamily="50" charset="0"/>
              </a:rPr>
              <a:t>VSB</a:t>
            </a:r>
          </a:p>
        </p:txBody>
      </p:sp>
      <p:sp>
        <p:nvSpPr>
          <p:cNvPr id="19" name="ZoneTexte 18">
            <a:extLst>
              <a:ext uri="{FF2B5EF4-FFF2-40B4-BE49-F238E27FC236}">
                <a16:creationId xmlns:a16="http://schemas.microsoft.com/office/drawing/2014/main" id="{76EAC592-33D0-4FCD-9D23-660FE93E55CE}"/>
              </a:ext>
            </a:extLst>
          </p:cNvPr>
          <p:cNvSpPr txBox="1"/>
          <p:nvPr/>
        </p:nvSpPr>
        <p:spPr>
          <a:xfrm>
            <a:off x="4874834" y="5532758"/>
            <a:ext cx="2339999" cy="1061829"/>
          </a:xfrm>
          <a:prstGeom prst="rect">
            <a:avLst/>
          </a:prstGeom>
          <a:noFill/>
        </p:spPr>
        <p:txBody>
          <a:bodyPr wrap="square">
            <a:spAutoFit/>
          </a:bodyPr>
          <a:lstStyle/>
          <a:p>
            <a:r>
              <a:rPr lang="fr-FR" sz="900" dirty="0">
                <a:solidFill>
                  <a:schemeClr val="tx2"/>
                </a:solidFill>
                <a:latin typeface="Bouygues Read" pitchFamily="50" charset="0"/>
              </a:rPr>
              <a:t>Je vous </a:t>
            </a:r>
            <a:r>
              <a:rPr lang="fr-FR" sz="900" dirty="0">
                <a:solidFill>
                  <a:schemeClr val="tx2"/>
                </a:solidFill>
                <a:effectLst/>
                <a:latin typeface="Bouygues Read" pitchFamily="50" charset="0"/>
                <a:ea typeface="Calibri" panose="020F0502020204030204" pitchFamily="34" charset="0"/>
              </a:rPr>
              <a:t>rappelle que cet appel  est susceptible d’être enregistré et </a:t>
            </a:r>
            <a:r>
              <a:rPr lang="fr-FR" sz="900" b="1" dirty="0">
                <a:solidFill>
                  <a:srgbClr val="C00000"/>
                </a:solidFill>
                <a:effectLst/>
                <a:latin typeface="Bouygues Read" pitchFamily="50" charset="0"/>
                <a:ea typeface="Calibri" panose="020F0502020204030204" pitchFamily="34" charset="0"/>
              </a:rPr>
              <a:t>traité automatiquement</a:t>
            </a:r>
            <a:r>
              <a:rPr lang="fr-FR" sz="900" dirty="0">
                <a:solidFill>
                  <a:schemeClr val="tx2"/>
                </a:solidFill>
                <a:effectLst/>
                <a:latin typeface="Bouygues Read" pitchFamily="50" charset="0"/>
                <a:ea typeface="Calibri" panose="020F0502020204030204" pitchFamily="34" charset="0"/>
              </a:rPr>
              <a:t>, </a:t>
            </a:r>
            <a:r>
              <a:rPr lang="fr-FR" sz="900" dirty="0">
                <a:solidFill>
                  <a:schemeClr val="tx2"/>
                </a:solidFill>
                <a:latin typeface="Bouygues Read" pitchFamily="50" charset="0"/>
              </a:rPr>
              <a:t>ce que vous pouvez refuser </a:t>
            </a:r>
            <a:r>
              <a:rPr lang="fr-FR" sz="900" b="1" dirty="0">
                <a:solidFill>
                  <a:srgbClr val="C00000"/>
                </a:solidFill>
                <a:latin typeface="Bouygues Read" pitchFamily="50" charset="0"/>
                <a:ea typeface="Calibri" panose="020F0502020204030204" pitchFamily="34" charset="0"/>
              </a:rPr>
              <a:t>en me l’indiquant</a:t>
            </a:r>
            <a:r>
              <a:rPr lang="fr-FR" sz="900" dirty="0">
                <a:solidFill>
                  <a:schemeClr val="tx2"/>
                </a:solidFill>
                <a:effectLst/>
                <a:latin typeface="Bouygues Read" pitchFamily="50" charset="0"/>
                <a:ea typeface="Calibri" panose="020F0502020204030204" pitchFamily="34" charset="0"/>
              </a:rPr>
              <a:t>. Lors de notre premier entretien, je vous ai envoyé un SMS qui vous informe de notre politique de confidentialité. </a:t>
            </a:r>
          </a:p>
        </p:txBody>
      </p:sp>
      <p:sp>
        <p:nvSpPr>
          <p:cNvPr id="20" name="ZoneTexte 19">
            <a:extLst>
              <a:ext uri="{FF2B5EF4-FFF2-40B4-BE49-F238E27FC236}">
                <a16:creationId xmlns:a16="http://schemas.microsoft.com/office/drawing/2014/main" id="{57DA0557-7B74-42E4-98A0-B935448F5950}"/>
              </a:ext>
            </a:extLst>
          </p:cNvPr>
          <p:cNvSpPr txBox="1"/>
          <p:nvPr/>
        </p:nvSpPr>
        <p:spPr>
          <a:xfrm>
            <a:off x="4827943" y="2455613"/>
            <a:ext cx="2340000" cy="276999"/>
          </a:xfrm>
          <a:prstGeom prst="rect">
            <a:avLst/>
          </a:prstGeom>
          <a:noFill/>
        </p:spPr>
        <p:txBody>
          <a:bodyPr wrap="square">
            <a:spAutoFit/>
          </a:bodyPr>
          <a:lstStyle/>
          <a:p>
            <a:pPr algn="ctr"/>
            <a:r>
              <a:rPr lang="fr-FR" sz="1200" b="1" dirty="0">
                <a:solidFill>
                  <a:srgbClr val="25465F"/>
                </a:solidFill>
                <a:latin typeface="Bouygues Read" pitchFamily="50" charset="0"/>
              </a:rPr>
              <a:t>Validation Hybride (</a:t>
            </a:r>
            <a:r>
              <a:rPr lang="fr-FR" sz="1200" b="1" dirty="0" err="1">
                <a:solidFill>
                  <a:srgbClr val="25465F"/>
                </a:solidFill>
                <a:latin typeface="Bouygues Read" pitchFamily="50" charset="0"/>
              </a:rPr>
              <a:t>Acq</a:t>
            </a:r>
            <a:r>
              <a:rPr lang="fr-FR" sz="1200" b="1" dirty="0">
                <a:solidFill>
                  <a:srgbClr val="25465F"/>
                </a:solidFill>
                <a:latin typeface="Bouygues Read" pitchFamily="50" charset="0"/>
              </a:rPr>
              <a:t>)</a:t>
            </a:r>
          </a:p>
        </p:txBody>
      </p:sp>
      <p:sp>
        <p:nvSpPr>
          <p:cNvPr id="24" name="ZoneTexte 23">
            <a:extLst>
              <a:ext uri="{FF2B5EF4-FFF2-40B4-BE49-F238E27FC236}">
                <a16:creationId xmlns:a16="http://schemas.microsoft.com/office/drawing/2014/main" id="{537C017A-EBAC-4C9E-A56D-703142C59CC2}"/>
              </a:ext>
            </a:extLst>
          </p:cNvPr>
          <p:cNvSpPr txBox="1"/>
          <p:nvPr/>
        </p:nvSpPr>
        <p:spPr>
          <a:xfrm>
            <a:off x="8977911" y="2830718"/>
            <a:ext cx="2340000" cy="230832"/>
          </a:xfrm>
          <a:prstGeom prst="rect">
            <a:avLst/>
          </a:prstGeom>
          <a:solidFill>
            <a:schemeClr val="accent4">
              <a:lumMod val="60000"/>
              <a:lumOff val="40000"/>
            </a:schemeClr>
          </a:solidFill>
        </p:spPr>
        <p:txBody>
          <a:bodyPr wrap="square" rtlCol="0">
            <a:spAutoFit/>
          </a:bodyPr>
          <a:lstStyle/>
          <a:p>
            <a:pPr algn="ctr"/>
            <a:r>
              <a:rPr lang="fr-FR" sz="900" b="1" dirty="0">
                <a:solidFill>
                  <a:schemeClr val="tx2"/>
                </a:solidFill>
                <a:latin typeface="Bouygues Read" pitchFamily="50" charset="0"/>
              </a:rPr>
              <a:t>VSB</a:t>
            </a:r>
          </a:p>
        </p:txBody>
      </p:sp>
      <p:sp>
        <p:nvSpPr>
          <p:cNvPr id="25" name="ZoneTexte 24">
            <a:extLst>
              <a:ext uri="{FF2B5EF4-FFF2-40B4-BE49-F238E27FC236}">
                <a16:creationId xmlns:a16="http://schemas.microsoft.com/office/drawing/2014/main" id="{6DDDE035-9C57-4D93-A64B-824301FF52EB}"/>
              </a:ext>
            </a:extLst>
          </p:cNvPr>
          <p:cNvSpPr txBox="1"/>
          <p:nvPr/>
        </p:nvSpPr>
        <p:spPr>
          <a:xfrm>
            <a:off x="8977911" y="3200403"/>
            <a:ext cx="2339997" cy="1061829"/>
          </a:xfrm>
          <a:prstGeom prst="rect">
            <a:avLst/>
          </a:prstGeom>
          <a:noFill/>
        </p:spPr>
        <p:txBody>
          <a:bodyPr wrap="square">
            <a:spAutoFit/>
          </a:bodyPr>
          <a:lstStyle/>
          <a:p>
            <a:r>
              <a:rPr lang="fr-FR" sz="900" dirty="0">
                <a:solidFill>
                  <a:schemeClr val="tx2"/>
                </a:solidFill>
                <a:latin typeface="Bouygues Read" pitchFamily="50" charset="0"/>
              </a:rPr>
              <a:t>Je vous rappelle que cet appel  est susceptible d’être enregistré </a:t>
            </a:r>
            <a:r>
              <a:rPr lang="fr-FR" sz="900" b="1" dirty="0">
                <a:solidFill>
                  <a:srgbClr val="C00000"/>
                </a:solidFill>
                <a:latin typeface="Bouygues Read" pitchFamily="50" charset="0"/>
              </a:rPr>
              <a:t>et traité automatiquement,</a:t>
            </a:r>
            <a:r>
              <a:rPr lang="fr-FR" sz="900" dirty="0">
                <a:solidFill>
                  <a:schemeClr val="tx2"/>
                </a:solidFill>
                <a:latin typeface="Bouygues Read" pitchFamily="50" charset="0"/>
              </a:rPr>
              <a:t> ce que vous pouvez refuser </a:t>
            </a:r>
            <a:r>
              <a:rPr lang="fr-FR" sz="900" b="1" dirty="0">
                <a:solidFill>
                  <a:srgbClr val="C00000"/>
                </a:solidFill>
                <a:effectLst/>
                <a:latin typeface="Bouygues Read" pitchFamily="50" charset="0"/>
                <a:ea typeface="Calibri" panose="020F0502020204030204" pitchFamily="34" charset="0"/>
              </a:rPr>
              <a:t>en me l’indiquant. </a:t>
            </a:r>
            <a:r>
              <a:rPr lang="fr-FR" sz="900" dirty="0">
                <a:solidFill>
                  <a:schemeClr val="tx2"/>
                </a:solidFill>
                <a:latin typeface="Bouygues Read" pitchFamily="50" charset="0"/>
              </a:rPr>
              <a:t>Lors de notre premier entretien, je vous ai envoyé un SMS qui vous informe de notre politique de confidentialité. </a:t>
            </a:r>
          </a:p>
        </p:txBody>
      </p:sp>
      <p:sp>
        <p:nvSpPr>
          <p:cNvPr id="26" name="ZoneTexte 25">
            <a:extLst>
              <a:ext uri="{FF2B5EF4-FFF2-40B4-BE49-F238E27FC236}">
                <a16:creationId xmlns:a16="http://schemas.microsoft.com/office/drawing/2014/main" id="{FFC4DB33-0856-4118-A2EB-2C151948A79A}"/>
              </a:ext>
            </a:extLst>
          </p:cNvPr>
          <p:cNvSpPr txBox="1"/>
          <p:nvPr/>
        </p:nvSpPr>
        <p:spPr>
          <a:xfrm>
            <a:off x="8977910" y="2436077"/>
            <a:ext cx="2339997" cy="276999"/>
          </a:xfrm>
          <a:prstGeom prst="rect">
            <a:avLst/>
          </a:prstGeom>
          <a:noFill/>
        </p:spPr>
        <p:txBody>
          <a:bodyPr wrap="square">
            <a:spAutoFit/>
          </a:bodyPr>
          <a:lstStyle/>
          <a:p>
            <a:pPr algn="ctr"/>
            <a:r>
              <a:rPr lang="fr-FR" sz="1200" b="1" dirty="0">
                <a:solidFill>
                  <a:srgbClr val="25465F"/>
                </a:solidFill>
                <a:latin typeface="Bouygues Read" pitchFamily="50" charset="0"/>
              </a:rPr>
              <a:t>Validation Record </a:t>
            </a:r>
            <a:r>
              <a:rPr lang="fr-FR" sz="1200" b="1" dirty="0" err="1">
                <a:solidFill>
                  <a:srgbClr val="25465F"/>
                </a:solidFill>
                <a:latin typeface="Bouygues Read" pitchFamily="50" charset="0"/>
              </a:rPr>
              <a:t>Sign</a:t>
            </a:r>
            <a:r>
              <a:rPr lang="fr-FR" sz="1200" b="1" dirty="0">
                <a:solidFill>
                  <a:srgbClr val="25465F"/>
                </a:solidFill>
                <a:latin typeface="Bouygues Read" pitchFamily="50" charset="0"/>
              </a:rPr>
              <a:t> (Mig)</a:t>
            </a:r>
          </a:p>
        </p:txBody>
      </p:sp>
      <p:sp>
        <p:nvSpPr>
          <p:cNvPr id="2" name="Rectangle 1">
            <a:extLst>
              <a:ext uri="{FF2B5EF4-FFF2-40B4-BE49-F238E27FC236}">
                <a16:creationId xmlns:a16="http://schemas.microsoft.com/office/drawing/2014/main" id="{5B6B18FD-A139-4E96-9468-5C6C33D756BC}"/>
              </a:ext>
            </a:extLst>
          </p:cNvPr>
          <p:cNvSpPr/>
          <p:nvPr/>
        </p:nvSpPr>
        <p:spPr>
          <a:xfrm>
            <a:off x="8977911" y="4424522"/>
            <a:ext cx="2339995" cy="2273648"/>
          </a:xfrm>
          <a:prstGeom prst="rect">
            <a:avLst/>
          </a:prstGeom>
          <a:solidFill>
            <a:srgbClr val="FFD96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200" dirty="0"/>
          </a:p>
        </p:txBody>
      </p:sp>
      <p:sp>
        <p:nvSpPr>
          <p:cNvPr id="3" name="ZoneTexte 2">
            <a:extLst>
              <a:ext uri="{FF2B5EF4-FFF2-40B4-BE49-F238E27FC236}">
                <a16:creationId xmlns:a16="http://schemas.microsoft.com/office/drawing/2014/main" id="{ECBC5651-C956-4627-B89C-A76E82A2C46F}"/>
              </a:ext>
            </a:extLst>
          </p:cNvPr>
          <p:cNvSpPr txBox="1"/>
          <p:nvPr/>
        </p:nvSpPr>
        <p:spPr>
          <a:xfrm>
            <a:off x="9066969" y="4545683"/>
            <a:ext cx="2161877" cy="2200602"/>
          </a:xfrm>
          <a:prstGeom prst="rect">
            <a:avLst/>
          </a:prstGeom>
          <a:noFill/>
        </p:spPr>
        <p:txBody>
          <a:bodyPr wrap="square" rtlCol="0">
            <a:spAutoFit/>
          </a:bodyPr>
          <a:lstStyle/>
          <a:p>
            <a:r>
              <a:rPr lang="fr-FR" sz="1200" b="1" dirty="0">
                <a:solidFill>
                  <a:srgbClr val="C00000"/>
                </a:solidFill>
              </a:rPr>
              <a:t>Pour l’enregistrement du récap</a:t>
            </a:r>
          </a:p>
          <a:p>
            <a:endParaRPr lang="fr-FR" sz="400" dirty="0">
              <a:solidFill>
                <a:srgbClr val="25465F"/>
              </a:solidFill>
            </a:endParaRPr>
          </a:p>
          <a:p>
            <a:r>
              <a:rPr lang="fr-FR" sz="1000" dirty="0">
                <a:solidFill>
                  <a:srgbClr val="25465F"/>
                </a:solidFill>
              </a:rPr>
              <a:t>Le conseiller ne parle pas d’enregistrement, il indique uniquement :</a:t>
            </a:r>
          </a:p>
          <a:p>
            <a:endParaRPr lang="fr-FR" sz="1100" dirty="0">
              <a:solidFill>
                <a:srgbClr val="25465F"/>
              </a:solidFill>
            </a:endParaRPr>
          </a:p>
          <a:p>
            <a:r>
              <a:rPr lang="fr-FR" sz="1000" dirty="0">
                <a:solidFill>
                  <a:srgbClr val="25465F"/>
                </a:solidFill>
              </a:rPr>
              <a:t>« Je vais vous récapituler les détails de l’offre, je vais vous mettre en relation avec un serveur vocal sur lequel vous réécouterez ce récapitulatif, c’est ce qui vous servira de preuve de souscription. Vous devrez donc pour donner votre accord taper sur la touche 1 »</a:t>
            </a:r>
          </a:p>
        </p:txBody>
      </p:sp>
      <p:sp>
        <p:nvSpPr>
          <p:cNvPr id="8" name="Rectangle 7">
            <a:extLst>
              <a:ext uri="{FF2B5EF4-FFF2-40B4-BE49-F238E27FC236}">
                <a16:creationId xmlns:a16="http://schemas.microsoft.com/office/drawing/2014/main" id="{D0763857-9827-3A8E-FE11-0634099EC188}"/>
              </a:ext>
            </a:extLst>
          </p:cNvPr>
          <p:cNvSpPr/>
          <p:nvPr/>
        </p:nvSpPr>
        <p:spPr>
          <a:xfrm>
            <a:off x="573362" y="1837996"/>
            <a:ext cx="2576893" cy="453917"/>
          </a:xfrm>
          <a:prstGeom prst="rect">
            <a:avLst/>
          </a:prstGeom>
          <a:solidFill>
            <a:srgbClr val="25465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000" dirty="0">
                <a:ln w="0"/>
                <a:solidFill>
                  <a:schemeClr val="bg1"/>
                </a:solidFill>
                <a:latin typeface="Bouygues Read" pitchFamily="50" charset="0"/>
              </a:rPr>
              <a:t>Rappel dans  les 48h</a:t>
            </a:r>
          </a:p>
        </p:txBody>
      </p:sp>
      <p:sp>
        <p:nvSpPr>
          <p:cNvPr id="21" name="Rectangle 20">
            <a:extLst>
              <a:ext uri="{FF2B5EF4-FFF2-40B4-BE49-F238E27FC236}">
                <a16:creationId xmlns:a16="http://schemas.microsoft.com/office/drawing/2014/main" id="{A44ACD20-D938-CAE5-4DA8-C6224DE1EEC4}"/>
              </a:ext>
            </a:extLst>
          </p:cNvPr>
          <p:cNvSpPr/>
          <p:nvPr/>
        </p:nvSpPr>
        <p:spPr>
          <a:xfrm>
            <a:off x="4827943" y="1837996"/>
            <a:ext cx="6592118" cy="453917"/>
          </a:xfrm>
          <a:prstGeom prst="rect">
            <a:avLst/>
          </a:prstGeom>
          <a:solidFill>
            <a:srgbClr val="25465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000" dirty="0">
                <a:ln w="0"/>
                <a:solidFill>
                  <a:schemeClr val="bg1"/>
                </a:solidFill>
                <a:latin typeface="Bouygues Read" pitchFamily="50" charset="0"/>
              </a:rPr>
              <a:t>Rappel après 48h (MAJ phrase CNIL)</a:t>
            </a:r>
          </a:p>
        </p:txBody>
      </p:sp>
      <p:cxnSp>
        <p:nvCxnSpPr>
          <p:cNvPr id="22" name="Connecteur droit 21">
            <a:extLst>
              <a:ext uri="{FF2B5EF4-FFF2-40B4-BE49-F238E27FC236}">
                <a16:creationId xmlns:a16="http://schemas.microsoft.com/office/drawing/2014/main" id="{B7315A85-0E8A-8CEE-AC40-7D39C9AF2A98}"/>
              </a:ext>
            </a:extLst>
          </p:cNvPr>
          <p:cNvCxnSpPr>
            <a:cxnSpLocks/>
          </p:cNvCxnSpPr>
          <p:nvPr/>
        </p:nvCxnSpPr>
        <p:spPr>
          <a:xfrm>
            <a:off x="4170783" y="2375084"/>
            <a:ext cx="0" cy="4138625"/>
          </a:xfrm>
          <a:prstGeom prst="line">
            <a:avLst/>
          </a:prstGeom>
          <a:ln w="34925">
            <a:solidFill>
              <a:srgbClr val="25465F"/>
            </a:solidFill>
          </a:ln>
        </p:spPr>
        <p:style>
          <a:lnRef idx="1">
            <a:schemeClr val="accent1"/>
          </a:lnRef>
          <a:fillRef idx="0">
            <a:schemeClr val="accent1"/>
          </a:fillRef>
          <a:effectRef idx="0">
            <a:schemeClr val="accent1"/>
          </a:effectRef>
          <a:fontRef idx="minor">
            <a:schemeClr val="tx1"/>
          </a:fontRef>
        </p:style>
      </p:cxnSp>
      <p:sp>
        <p:nvSpPr>
          <p:cNvPr id="23" name="ZoneTexte 22">
            <a:extLst>
              <a:ext uri="{FF2B5EF4-FFF2-40B4-BE49-F238E27FC236}">
                <a16:creationId xmlns:a16="http://schemas.microsoft.com/office/drawing/2014/main" id="{A489F205-DAC5-D92C-E328-38C860EC3191}"/>
              </a:ext>
            </a:extLst>
          </p:cNvPr>
          <p:cNvSpPr txBox="1"/>
          <p:nvPr/>
        </p:nvSpPr>
        <p:spPr>
          <a:xfrm>
            <a:off x="573361" y="2452711"/>
            <a:ext cx="2576893" cy="1200329"/>
          </a:xfrm>
          <a:prstGeom prst="rect">
            <a:avLst/>
          </a:prstGeom>
          <a:noFill/>
        </p:spPr>
        <p:txBody>
          <a:bodyPr wrap="square">
            <a:spAutoFit/>
          </a:bodyPr>
          <a:lstStyle/>
          <a:p>
            <a:pPr marL="342900" indent="-342900">
              <a:buFont typeface="+mj-lt"/>
              <a:buAutoNum type="arabicPeriod"/>
            </a:pPr>
            <a:r>
              <a:rPr lang="fr-FR" sz="1200" dirty="0">
                <a:solidFill>
                  <a:schemeClr val="tx2"/>
                </a:solidFill>
                <a:latin typeface="Bouygues Read" pitchFamily="50" charset="0"/>
              </a:rPr>
              <a:t>Je rappelle mon client comme convenu ensemble</a:t>
            </a:r>
          </a:p>
          <a:p>
            <a:pPr marL="342900" indent="-342900">
              <a:buFont typeface="+mj-lt"/>
              <a:buAutoNum type="arabicPeriod"/>
            </a:pPr>
            <a:endParaRPr lang="fr-FR" sz="1200" dirty="0">
              <a:solidFill>
                <a:schemeClr val="tx2"/>
              </a:solidFill>
              <a:latin typeface="Bouygues Read" pitchFamily="50" charset="0"/>
            </a:endParaRPr>
          </a:p>
          <a:p>
            <a:pPr marL="342900" indent="-342900">
              <a:buFont typeface="+mj-lt"/>
              <a:buAutoNum type="arabicPeriod"/>
            </a:pPr>
            <a:r>
              <a:rPr lang="fr-FR" sz="1200" dirty="0">
                <a:solidFill>
                  <a:schemeClr val="tx2"/>
                </a:solidFill>
                <a:latin typeface="Bouygues Read" pitchFamily="50" charset="0"/>
              </a:rPr>
              <a:t>Je n’ai pas besoin de lui réannoncer la phrase de CNIL</a:t>
            </a:r>
          </a:p>
        </p:txBody>
      </p:sp>
      <p:sp>
        <p:nvSpPr>
          <p:cNvPr id="32" name="Rectangle 31">
            <a:extLst>
              <a:ext uri="{FF2B5EF4-FFF2-40B4-BE49-F238E27FC236}">
                <a16:creationId xmlns:a16="http://schemas.microsoft.com/office/drawing/2014/main" id="{6265F60E-B6C8-C8A5-7044-E331CA38F17D}"/>
              </a:ext>
            </a:extLst>
          </p:cNvPr>
          <p:cNvSpPr/>
          <p:nvPr/>
        </p:nvSpPr>
        <p:spPr>
          <a:xfrm>
            <a:off x="573361" y="3918764"/>
            <a:ext cx="2576893" cy="453917"/>
          </a:xfrm>
          <a:prstGeom prst="rect">
            <a:avLst/>
          </a:prstGeom>
          <a:solidFill>
            <a:srgbClr val="25465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000" dirty="0">
                <a:ln w="0"/>
                <a:solidFill>
                  <a:schemeClr val="bg1"/>
                </a:solidFill>
                <a:latin typeface="Bouygues Read" pitchFamily="50" charset="0"/>
              </a:rPr>
              <a:t>Rappel après 48h</a:t>
            </a:r>
          </a:p>
        </p:txBody>
      </p:sp>
      <p:sp>
        <p:nvSpPr>
          <p:cNvPr id="33" name="ZoneTexte 32">
            <a:extLst>
              <a:ext uri="{FF2B5EF4-FFF2-40B4-BE49-F238E27FC236}">
                <a16:creationId xmlns:a16="http://schemas.microsoft.com/office/drawing/2014/main" id="{3CB7AAAA-0259-DF8E-E315-08C0533A67FC}"/>
              </a:ext>
            </a:extLst>
          </p:cNvPr>
          <p:cNvSpPr txBox="1"/>
          <p:nvPr/>
        </p:nvSpPr>
        <p:spPr>
          <a:xfrm>
            <a:off x="573361" y="4803009"/>
            <a:ext cx="2576893" cy="1754326"/>
          </a:xfrm>
          <a:prstGeom prst="rect">
            <a:avLst/>
          </a:prstGeom>
          <a:noFill/>
        </p:spPr>
        <p:txBody>
          <a:bodyPr wrap="square">
            <a:spAutoFit/>
          </a:bodyPr>
          <a:lstStyle/>
          <a:p>
            <a:pPr marL="342900" indent="-342900">
              <a:buFont typeface="+mj-lt"/>
              <a:buAutoNum type="arabicPeriod"/>
            </a:pPr>
            <a:r>
              <a:rPr lang="fr-FR" sz="1200" dirty="0">
                <a:solidFill>
                  <a:schemeClr val="tx2"/>
                </a:solidFill>
                <a:latin typeface="Bouygues Read" pitchFamily="50" charset="0"/>
              </a:rPr>
              <a:t>Je rappelle mon client comme convenu ensemble</a:t>
            </a:r>
          </a:p>
          <a:p>
            <a:pPr marL="342900" indent="-342900">
              <a:buFont typeface="+mj-lt"/>
              <a:buAutoNum type="arabicPeriod"/>
            </a:pPr>
            <a:endParaRPr lang="fr-FR" sz="1200" dirty="0">
              <a:solidFill>
                <a:schemeClr val="tx2"/>
              </a:solidFill>
              <a:latin typeface="Bouygues Read" pitchFamily="50" charset="0"/>
            </a:endParaRPr>
          </a:p>
          <a:p>
            <a:pPr marL="342900" indent="-342900">
              <a:buFont typeface="+mj-lt"/>
              <a:buAutoNum type="arabicPeriod"/>
            </a:pPr>
            <a:r>
              <a:rPr lang="fr-FR" sz="1200" dirty="0">
                <a:solidFill>
                  <a:schemeClr val="tx2"/>
                </a:solidFill>
                <a:latin typeface="Bouygues Read" pitchFamily="50" charset="0"/>
              </a:rPr>
              <a:t>Je lui réannonce la phrase de CNIL</a:t>
            </a:r>
          </a:p>
          <a:p>
            <a:pPr marL="342900" indent="-342900">
              <a:buFont typeface="+mj-lt"/>
              <a:buAutoNum type="arabicPeriod"/>
            </a:pPr>
            <a:endParaRPr lang="fr-FR" sz="1200" dirty="0">
              <a:solidFill>
                <a:schemeClr val="tx2"/>
              </a:solidFill>
              <a:latin typeface="Bouygues Read" pitchFamily="50" charset="0"/>
            </a:endParaRPr>
          </a:p>
          <a:p>
            <a:pPr marL="342900" indent="-342900">
              <a:buFont typeface="+mj-lt"/>
              <a:buAutoNum type="arabicPeriod"/>
            </a:pPr>
            <a:r>
              <a:rPr lang="fr-FR" sz="1200" dirty="0">
                <a:solidFill>
                  <a:schemeClr val="tx2"/>
                </a:solidFill>
                <a:latin typeface="Bouygues Read" pitchFamily="50" charset="0"/>
              </a:rPr>
              <a:t>Je n’ai pas besoin de lui renvoyer le SMS de politique de confidentialité</a:t>
            </a:r>
          </a:p>
        </p:txBody>
      </p:sp>
      <p:sp>
        <p:nvSpPr>
          <p:cNvPr id="4" name="ZoneTexte 3">
            <a:extLst>
              <a:ext uri="{FF2B5EF4-FFF2-40B4-BE49-F238E27FC236}">
                <a16:creationId xmlns:a16="http://schemas.microsoft.com/office/drawing/2014/main" id="{A16ADDA6-175A-66E0-EB0F-8FC1441D9E8F}"/>
              </a:ext>
            </a:extLst>
          </p:cNvPr>
          <p:cNvSpPr txBox="1"/>
          <p:nvPr/>
        </p:nvSpPr>
        <p:spPr>
          <a:xfrm>
            <a:off x="3651769" y="1196414"/>
            <a:ext cx="2608105" cy="400110"/>
          </a:xfrm>
          <a:prstGeom prst="rect">
            <a:avLst/>
          </a:prstGeom>
          <a:noFill/>
        </p:spPr>
        <p:txBody>
          <a:bodyPr wrap="square">
            <a:spAutoFit/>
          </a:bodyPr>
          <a:lstStyle/>
          <a:p>
            <a:pPr algn="ctr"/>
            <a:r>
              <a:rPr lang="fr-FR" sz="2000" b="1" dirty="0">
                <a:solidFill>
                  <a:srgbClr val="25465F"/>
                </a:solidFill>
                <a:latin typeface="Bouygues Read" pitchFamily="50" charset="0"/>
              </a:rPr>
              <a:t>Appel Sortant TLV</a:t>
            </a:r>
          </a:p>
        </p:txBody>
      </p:sp>
    </p:spTree>
    <p:extLst>
      <p:ext uri="{BB962C8B-B14F-4D97-AF65-F5344CB8AC3E}">
        <p14:creationId xmlns:p14="http://schemas.microsoft.com/office/powerpoint/2010/main" val="362358495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Rectangle 16">
            <a:extLst>
              <a:ext uri="{FF2B5EF4-FFF2-40B4-BE49-F238E27FC236}">
                <a16:creationId xmlns:a16="http://schemas.microsoft.com/office/drawing/2014/main" id="{E0BF9DFB-8BC3-408A-8332-7063915569CF}"/>
              </a:ext>
            </a:extLst>
          </p:cNvPr>
          <p:cNvSpPr/>
          <p:nvPr/>
        </p:nvSpPr>
        <p:spPr>
          <a:xfrm>
            <a:off x="1" y="385804"/>
            <a:ext cx="9859616" cy="684749"/>
          </a:xfrm>
          <a:prstGeom prst="rect">
            <a:avLst/>
          </a:prstGeom>
          <a:solidFill>
            <a:srgbClr val="25465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fr-FR" sz="2800" dirty="0">
                <a:ln w="0"/>
                <a:solidFill>
                  <a:schemeClr val="bg1"/>
                </a:solidFill>
                <a:latin typeface="Bouygues Read" pitchFamily="50" charset="0"/>
              </a:rPr>
              <a:t>Process en cas de refus enregistrement AS </a:t>
            </a:r>
          </a:p>
        </p:txBody>
      </p:sp>
      <p:pic>
        <p:nvPicPr>
          <p:cNvPr id="16" name="Image 15" descr="Une image contenant texte, clipart&#10;&#10;Description générée automatiquement">
            <a:extLst>
              <a:ext uri="{FF2B5EF4-FFF2-40B4-BE49-F238E27FC236}">
                <a16:creationId xmlns:a16="http://schemas.microsoft.com/office/drawing/2014/main" id="{77F7997F-689D-4B05-B1DC-23EA71B82333}"/>
              </a:ext>
            </a:extLst>
          </p:cNvPr>
          <p:cNvPicPr>
            <a:picLocks noChangeAspect="1"/>
          </p:cNvPicPr>
          <p:nvPr/>
        </p:nvPicPr>
        <p:blipFill>
          <a:blip r:embed="rId2"/>
          <a:stretch>
            <a:fillRect/>
          </a:stretch>
        </p:blipFill>
        <p:spPr>
          <a:xfrm>
            <a:off x="374572" y="520159"/>
            <a:ext cx="512290" cy="550394"/>
          </a:xfrm>
          <a:prstGeom prst="rect">
            <a:avLst/>
          </a:prstGeom>
        </p:spPr>
      </p:pic>
      <p:sp>
        <p:nvSpPr>
          <p:cNvPr id="5" name="ZoneTexte 4">
            <a:extLst>
              <a:ext uri="{FF2B5EF4-FFF2-40B4-BE49-F238E27FC236}">
                <a16:creationId xmlns:a16="http://schemas.microsoft.com/office/drawing/2014/main" id="{40F572E9-38E8-A3D4-0B4D-6AA766555DC8}"/>
              </a:ext>
            </a:extLst>
          </p:cNvPr>
          <p:cNvSpPr txBox="1"/>
          <p:nvPr/>
        </p:nvSpPr>
        <p:spPr>
          <a:xfrm>
            <a:off x="287540" y="1674674"/>
            <a:ext cx="10047697" cy="1815882"/>
          </a:xfrm>
          <a:prstGeom prst="rect">
            <a:avLst/>
          </a:prstGeom>
          <a:noFill/>
        </p:spPr>
        <p:txBody>
          <a:bodyPr wrap="square" rtlCol="0">
            <a:spAutoFit/>
          </a:bodyPr>
          <a:lstStyle/>
          <a:p>
            <a:pPr marL="228600" indent="-228600">
              <a:buFont typeface="+mj-lt"/>
              <a:buAutoNum type="arabicPeriod"/>
            </a:pPr>
            <a:r>
              <a:rPr lang="fr-FR" sz="1400" dirty="0"/>
              <a:t>Le conseiller appelle le client et l’informe qu'il peut choisir de ne pas être enregistré pendant l'appel.</a:t>
            </a:r>
          </a:p>
          <a:p>
            <a:pPr marL="685800" lvl="1" indent="-228600">
              <a:buFont typeface="Arial" panose="020B0604020202020204" pitchFamily="34" charset="0"/>
              <a:buChar char="•"/>
            </a:pPr>
            <a:r>
              <a:rPr lang="fr-FR" sz="1400" dirty="0">
                <a:solidFill>
                  <a:srgbClr val="00B0F0"/>
                </a:solidFill>
              </a:rPr>
              <a:t>« </a:t>
            </a:r>
            <a:r>
              <a:rPr lang="fr-FR" sz="1200" dirty="0">
                <a:solidFill>
                  <a:srgbClr val="00B0F0"/>
                </a:solidFill>
              </a:rPr>
              <a:t>Je vous rappelle que cet appel  est susceptible d’être enregistré et traité automatiquement, ce que vous pouvez refuser en me l’indiquant ».</a:t>
            </a:r>
          </a:p>
          <a:p>
            <a:pPr marL="228600" indent="-228600">
              <a:buFont typeface="+mj-lt"/>
              <a:buAutoNum type="arabicPeriod"/>
            </a:pPr>
            <a:endParaRPr lang="fr-FR" sz="1400" dirty="0"/>
          </a:p>
          <a:p>
            <a:pPr marL="228600" indent="-228600">
              <a:buFont typeface="+mj-lt"/>
              <a:buAutoNum type="arabicPeriod"/>
            </a:pPr>
            <a:r>
              <a:rPr lang="fr-FR" sz="1400" dirty="0"/>
              <a:t>Si le client exprime son souhait de ne pas être enregistré, le conseiller prend note de cette demande dans les outils appropriés.</a:t>
            </a:r>
          </a:p>
          <a:p>
            <a:pPr marL="228600" indent="-228600">
              <a:buFont typeface="+mj-lt"/>
              <a:buAutoNum type="arabicPeriod"/>
            </a:pPr>
            <a:endParaRPr lang="fr-FR" sz="1400" dirty="0"/>
          </a:p>
          <a:p>
            <a:pPr marL="228600" indent="-228600">
              <a:buFont typeface="+mj-lt"/>
              <a:buAutoNum type="arabicPeriod"/>
            </a:pPr>
            <a:r>
              <a:rPr lang="fr-FR" sz="1400" dirty="0"/>
              <a:t>À la fin de la journée, l'équipe de la data et/ou RQ vérifie tous les appels où le client a demandé à ne pas être enregistré.</a:t>
            </a:r>
          </a:p>
          <a:p>
            <a:pPr marL="228600" indent="-228600">
              <a:buFont typeface="+mj-lt"/>
              <a:buAutoNum type="arabicPeriod"/>
            </a:pPr>
            <a:endParaRPr lang="fr-FR" sz="1400" dirty="0"/>
          </a:p>
          <a:p>
            <a:pPr marL="228600" indent="-228600">
              <a:buFont typeface="+mj-lt"/>
              <a:buAutoNum type="arabicPeriod"/>
            </a:pPr>
            <a:r>
              <a:rPr lang="fr-FR" sz="1400" dirty="0"/>
              <a:t>Ces appels sont supprimés de manière à respecter la demande du client de ne pas être enregistré.</a:t>
            </a:r>
          </a:p>
        </p:txBody>
      </p:sp>
    </p:spTree>
    <p:extLst>
      <p:ext uri="{BB962C8B-B14F-4D97-AF65-F5344CB8AC3E}">
        <p14:creationId xmlns:p14="http://schemas.microsoft.com/office/powerpoint/2010/main" val="164660050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Titre 20"/>
          <p:cNvSpPr>
            <a:spLocks noGrp="1"/>
          </p:cNvSpPr>
          <p:nvPr>
            <p:ph type="title"/>
          </p:nvPr>
        </p:nvSpPr>
        <p:spPr/>
        <p:txBody>
          <a:bodyPr/>
          <a:lstStyle/>
          <a:p>
            <a:endParaRPr lang="fr-FR"/>
          </a:p>
        </p:txBody>
      </p:sp>
      <p:sp>
        <p:nvSpPr>
          <p:cNvPr id="5" name="Espace réservé de la date 4"/>
          <p:cNvSpPr>
            <a:spLocks noGrp="1"/>
          </p:cNvSpPr>
          <p:nvPr>
            <p:ph type="dt" sz="half" idx="10"/>
          </p:nvPr>
        </p:nvSpPr>
        <p:spPr/>
        <p:txBody>
          <a:bodyPr/>
          <a:lstStyle/>
          <a:p>
            <a:r>
              <a:rPr lang="fr-FR"/>
              <a:t>émetteur</a:t>
            </a:r>
            <a:endParaRPr lang="fr-FR" dirty="0"/>
          </a:p>
        </p:txBody>
      </p:sp>
      <p:sp>
        <p:nvSpPr>
          <p:cNvPr id="6" name="Espace réservé du pied de page 5"/>
          <p:cNvSpPr>
            <a:spLocks noGrp="1"/>
          </p:cNvSpPr>
          <p:nvPr>
            <p:ph type="ftr" sz="quarter" idx="11"/>
          </p:nvPr>
        </p:nvSpPr>
        <p:spPr/>
        <p:txBody>
          <a:bodyPr/>
          <a:lstStyle/>
          <a:p>
            <a:pPr algn="l"/>
            <a:r>
              <a:rPr lang="fr-FR"/>
              <a:t>Personnaliser le bas de page avec le menu "Insertion / En-tête et pied de page"</a:t>
            </a:r>
            <a:endParaRPr lang="fr-FR" dirty="0"/>
          </a:p>
        </p:txBody>
      </p:sp>
      <p:sp>
        <p:nvSpPr>
          <p:cNvPr id="7" name="Espace réservé du numéro de diapositive 6"/>
          <p:cNvSpPr>
            <a:spLocks noGrp="1"/>
          </p:cNvSpPr>
          <p:nvPr>
            <p:ph type="sldNum" sz="quarter" idx="12"/>
          </p:nvPr>
        </p:nvSpPr>
        <p:spPr/>
        <p:txBody>
          <a:bodyPr/>
          <a:lstStyle/>
          <a:p>
            <a:fld id="{733122C9-A0B9-462F-8757-0847AD287B63}" type="slidenum">
              <a:rPr lang="fr-FR" smtClean="0"/>
              <a:pPr/>
              <a:t>7</a:t>
            </a:fld>
            <a:endParaRPr lang="fr-FR" dirty="0"/>
          </a:p>
        </p:txBody>
      </p:sp>
    </p:spTree>
    <p:extLst>
      <p:ext uri="{BB962C8B-B14F-4D97-AF65-F5344CB8AC3E}">
        <p14:creationId xmlns:p14="http://schemas.microsoft.com/office/powerpoint/2010/main" val="532914347"/>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Metadata/LabelInfo.xml><?xml version="1.0" encoding="utf-8"?>
<clbl:labelList xmlns:clbl="http://schemas.microsoft.com/office/2020/mipLabelMetadata">
  <clbl:label id="{59934039-ae21-42ab-8848-d62b6328cef8}" enabled="1" method="Standard" siteId="{61ed2b68-f880-49d7-bbc9-9a645e9dcf7c}" contentBits="0" removed="0"/>
</clbl:labelList>
</file>

<file path=docProps/app.xml><?xml version="1.0" encoding="utf-8"?>
<Properties xmlns="http://schemas.openxmlformats.org/officeDocument/2006/extended-properties" xmlns:vt="http://schemas.openxmlformats.org/officeDocument/2006/docPropsVTypes">
  <TotalTime>3846</TotalTime>
  <Words>889</Words>
  <Application>Microsoft Office PowerPoint</Application>
  <PresentationFormat>Grand écran</PresentationFormat>
  <Paragraphs>86</Paragraphs>
  <Slides>7</Slides>
  <Notes>0</Notes>
  <HiddenSlides>0</HiddenSlides>
  <MMClips>0</MMClips>
  <ScaleCrop>false</ScaleCrop>
  <HeadingPairs>
    <vt:vector size="6" baseType="variant">
      <vt:variant>
        <vt:lpstr>Polices utilisées</vt:lpstr>
      </vt:variant>
      <vt:variant>
        <vt:i4>6</vt:i4>
      </vt:variant>
      <vt:variant>
        <vt:lpstr>Thème</vt:lpstr>
      </vt:variant>
      <vt:variant>
        <vt:i4>1</vt:i4>
      </vt:variant>
      <vt:variant>
        <vt:lpstr>Titres des diapositives</vt:lpstr>
      </vt:variant>
      <vt:variant>
        <vt:i4>7</vt:i4>
      </vt:variant>
    </vt:vector>
  </HeadingPairs>
  <TitlesOfParts>
    <vt:vector size="14" baseType="lpstr">
      <vt:lpstr>Arial</vt:lpstr>
      <vt:lpstr>Bouygues Read</vt:lpstr>
      <vt:lpstr>Bouygues Read Semibold</vt:lpstr>
      <vt:lpstr>Bouygues Speak Corpo</vt:lpstr>
      <vt:lpstr>Calibri</vt:lpstr>
      <vt:lpstr>Calibri Light</vt:lpstr>
      <vt:lpstr>Thème Office</vt:lpstr>
      <vt:lpstr>SC/Télévente Sortante</vt:lpstr>
      <vt:lpstr>Présentation PowerPoint</vt:lpstr>
      <vt:lpstr>Présentation PowerPoint</vt:lpstr>
      <vt:lpstr>Présentation PowerPoint</vt:lpstr>
      <vt:lpstr>Présentation PowerPoint</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LUNEAU, SALLY</dc:creator>
  <cp:lastModifiedBy>ROSSI, Mercedes</cp:lastModifiedBy>
  <cp:revision>52</cp:revision>
  <dcterms:created xsi:type="dcterms:W3CDTF">2022-05-02T16:01:57Z</dcterms:created>
  <dcterms:modified xsi:type="dcterms:W3CDTF">2024-06-21T09:36:37Z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9934039-ae21-42ab-8848-d62b6328cef8_Enabled">
    <vt:lpwstr>true</vt:lpwstr>
  </property>
  <property fmtid="{D5CDD505-2E9C-101B-9397-08002B2CF9AE}" pid="3" name="MSIP_Label_59934039-ae21-42ab-8848-d62b6328cef8_SetDate">
    <vt:lpwstr>2022-05-02T16:01:57Z</vt:lpwstr>
  </property>
  <property fmtid="{D5CDD505-2E9C-101B-9397-08002B2CF9AE}" pid="4" name="MSIP_Label_59934039-ae21-42ab-8848-d62b6328cef8_Method">
    <vt:lpwstr>Standard</vt:lpwstr>
  </property>
  <property fmtid="{D5CDD505-2E9C-101B-9397-08002B2CF9AE}" pid="5" name="MSIP_Label_59934039-ae21-42ab-8848-d62b6328cef8_Name">
    <vt:lpwstr>LBL_05</vt:lpwstr>
  </property>
  <property fmtid="{D5CDD505-2E9C-101B-9397-08002B2CF9AE}" pid="6" name="MSIP_Label_59934039-ae21-42ab-8848-d62b6328cef8_SiteId">
    <vt:lpwstr>61ed2b68-f880-49d7-bbc9-9a645e9dcf7c</vt:lpwstr>
  </property>
  <property fmtid="{D5CDD505-2E9C-101B-9397-08002B2CF9AE}" pid="7" name="MSIP_Label_59934039-ae21-42ab-8848-d62b6328cef8_ActionId">
    <vt:lpwstr>cc6afce2-67be-4493-862f-f4604cae2722</vt:lpwstr>
  </property>
  <property fmtid="{D5CDD505-2E9C-101B-9397-08002B2CF9AE}" pid="8" name="MSIP_Label_59934039-ae21-42ab-8848-d62b6328cef8_ContentBits">
    <vt:lpwstr>0</vt:lpwstr>
  </property>
</Properties>
</file>